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.xml" ContentType="application/vnd.openxmlformats-officedocument.presentationml.tags+xml"/>
  <Override PartName="/ppt/notesSlides/notesSlide14.xml" ContentType="application/vnd.openxmlformats-officedocument.presentationml.notesSlide+xml"/>
  <Override PartName="/ppt/comments/modernComment_102_7DC05F85.xml" ContentType="application/vnd.ms-powerpoint.comments+xml"/>
  <Override PartName="/ppt/notesSlides/notesSlide15.xml" ContentType="application/vnd.openxmlformats-officedocument.presentationml.notesSlide+xml"/>
  <Override PartName="/ppt/comments/modernComment_123_DD226EE1.xml" ContentType="application/vnd.ms-powerpoint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modernComment_116_31362CA7.xml" ContentType="application/vnd.ms-powerpoint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modernComment_132_7EF51595.xml" ContentType="application/vnd.ms-powerpoint.comments+xml"/>
  <Override PartName="/ppt/comments/modernComment_107_E0C67832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4"/>
  </p:notesMasterIdLst>
  <p:handoutMasterIdLst>
    <p:handoutMasterId r:id="rId125"/>
  </p:handoutMasterIdLst>
  <p:sldIdLst>
    <p:sldId id="308" r:id="rId2"/>
    <p:sldId id="299" r:id="rId3"/>
    <p:sldId id="374" r:id="rId4"/>
    <p:sldId id="320" r:id="rId5"/>
    <p:sldId id="376" r:id="rId6"/>
    <p:sldId id="380" r:id="rId7"/>
    <p:sldId id="322" r:id="rId8"/>
    <p:sldId id="318" r:id="rId9"/>
    <p:sldId id="366" r:id="rId10"/>
    <p:sldId id="323" r:id="rId11"/>
    <p:sldId id="330" r:id="rId12"/>
    <p:sldId id="365" r:id="rId13"/>
    <p:sldId id="331" r:id="rId14"/>
    <p:sldId id="367" r:id="rId15"/>
    <p:sldId id="327" r:id="rId16"/>
    <p:sldId id="326" r:id="rId17"/>
    <p:sldId id="362" r:id="rId18"/>
    <p:sldId id="328" r:id="rId19"/>
    <p:sldId id="371" r:id="rId20"/>
    <p:sldId id="373" r:id="rId21"/>
    <p:sldId id="324" r:id="rId22"/>
    <p:sldId id="317" r:id="rId23"/>
    <p:sldId id="372" r:id="rId24"/>
    <p:sldId id="369" r:id="rId25"/>
    <p:sldId id="370" r:id="rId26"/>
    <p:sldId id="368" r:id="rId27"/>
    <p:sldId id="333" r:id="rId28"/>
    <p:sldId id="336" r:id="rId29"/>
    <p:sldId id="334" r:id="rId30"/>
    <p:sldId id="335" r:id="rId31"/>
    <p:sldId id="337" r:id="rId32"/>
    <p:sldId id="338" r:id="rId33"/>
    <p:sldId id="339" r:id="rId34"/>
    <p:sldId id="340" r:id="rId35"/>
    <p:sldId id="341" r:id="rId36"/>
    <p:sldId id="342" r:id="rId37"/>
    <p:sldId id="343" r:id="rId38"/>
    <p:sldId id="344" r:id="rId39"/>
    <p:sldId id="345" r:id="rId40"/>
    <p:sldId id="346" r:id="rId41"/>
    <p:sldId id="347" r:id="rId42"/>
    <p:sldId id="348" r:id="rId43"/>
    <p:sldId id="349" r:id="rId44"/>
    <p:sldId id="350" r:id="rId45"/>
    <p:sldId id="351" r:id="rId46"/>
    <p:sldId id="352" r:id="rId47"/>
    <p:sldId id="353" r:id="rId48"/>
    <p:sldId id="354" r:id="rId49"/>
    <p:sldId id="356" r:id="rId50"/>
    <p:sldId id="378" r:id="rId51"/>
    <p:sldId id="389" r:id="rId52"/>
    <p:sldId id="390" r:id="rId53"/>
    <p:sldId id="379" r:id="rId54"/>
    <p:sldId id="382" r:id="rId55"/>
    <p:sldId id="383" r:id="rId56"/>
    <p:sldId id="384" r:id="rId57"/>
    <p:sldId id="385" r:id="rId58"/>
    <p:sldId id="387" r:id="rId59"/>
    <p:sldId id="377" r:id="rId60"/>
    <p:sldId id="392" r:id="rId61"/>
    <p:sldId id="381" r:id="rId62"/>
    <p:sldId id="386" r:id="rId63"/>
    <p:sldId id="391" r:id="rId64"/>
    <p:sldId id="375" r:id="rId65"/>
    <p:sldId id="364" r:id="rId66"/>
    <p:sldId id="357" r:id="rId67"/>
    <p:sldId id="358" r:id="rId68"/>
    <p:sldId id="360" r:id="rId69"/>
    <p:sldId id="359" r:id="rId70"/>
    <p:sldId id="363" r:id="rId71"/>
    <p:sldId id="321" r:id="rId72"/>
    <p:sldId id="315" r:id="rId73"/>
    <p:sldId id="304" r:id="rId74"/>
    <p:sldId id="257" r:id="rId75"/>
    <p:sldId id="258" r:id="rId76"/>
    <p:sldId id="290" r:id="rId77"/>
    <p:sldId id="291" r:id="rId78"/>
    <p:sldId id="292" r:id="rId79"/>
    <p:sldId id="301" r:id="rId80"/>
    <p:sldId id="303" r:id="rId81"/>
    <p:sldId id="270" r:id="rId82"/>
    <p:sldId id="316" r:id="rId83"/>
    <p:sldId id="307" r:id="rId84"/>
    <p:sldId id="278" r:id="rId85"/>
    <p:sldId id="282" r:id="rId86"/>
    <p:sldId id="300" r:id="rId87"/>
    <p:sldId id="274" r:id="rId88"/>
    <p:sldId id="273" r:id="rId89"/>
    <p:sldId id="285" r:id="rId90"/>
    <p:sldId id="305" r:id="rId91"/>
    <p:sldId id="306" r:id="rId92"/>
    <p:sldId id="284" r:id="rId93"/>
    <p:sldId id="276" r:id="rId94"/>
    <p:sldId id="261" r:id="rId95"/>
    <p:sldId id="269" r:id="rId96"/>
    <p:sldId id="263" r:id="rId97"/>
    <p:sldId id="264" r:id="rId98"/>
    <p:sldId id="260" r:id="rId99"/>
    <p:sldId id="265" r:id="rId100"/>
    <p:sldId id="267" r:id="rId101"/>
    <p:sldId id="266" r:id="rId102"/>
    <p:sldId id="271" r:id="rId103"/>
    <p:sldId id="277" r:id="rId104"/>
    <p:sldId id="279" r:id="rId105"/>
    <p:sldId id="268" r:id="rId106"/>
    <p:sldId id="280" r:id="rId107"/>
    <p:sldId id="281" r:id="rId108"/>
    <p:sldId id="287" r:id="rId109"/>
    <p:sldId id="288" r:id="rId110"/>
    <p:sldId id="302" r:id="rId111"/>
    <p:sldId id="309" r:id="rId112"/>
    <p:sldId id="310" r:id="rId113"/>
    <p:sldId id="311" r:id="rId114"/>
    <p:sldId id="312" r:id="rId115"/>
    <p:sldId id="313" r:id="rId116"/>
    <p:sldId id="314" r:id="rId117"/>
    <p:sldId id="275" r:id="rId118"/>
    <p:sldId id="298" r:id="rId119"/>
    <p:sldId id="294" r:id="rId120"/>
    <p:sldId id="295" r:id="rId121"/>
    <p:sldId id="296" r:id="rId122"/>
    <p:sldId id="297" r:id="rId123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0A14E4C-6B9B-4C89-8711-5BC3C5C1C681}">
          <p14:sldIdLst>
            <p14:sldId id="308"/>
            <p14:sldId id="299"/>
          </p14:sldIdLst>
        </p14:section>
        <p14:section name="ByteFrost V2.0 Addressing Modes" id="{CA779277-4A68-4B76-8646-029679EDDA21}">
          <p14:sldIdLst>
            <p14:sldId id="374"/>
          </p14:sldIdLst>
        </p14:section>
        <p14:section name="ByteFrost V2.0 – 16bit Address" id="{8538EA7A-278B-4B0F-991E-F7891C2FE448}">
          <p14:sldIdLst>
            <p14:sldId id="320"/>
            <p14:sldId id="376"/>
            <p14:sldId id="380"/>
            <p14:sldId id="322"/>
            <p14:sldId id="318"/>
            <p14:sldId id="366"/>
            <p14:sldId id="323"/>
            <p14:sldId id="330"/>
            <p14:sldId id="365"/>
            <p14:sldId id="331"/>
            <p14:sldId id="367"/>
            <p14:sldId id="327"/>
            <p14:sldId id="326"/>
            <p14:sldId id="362"/>
            <p14:sldId id="328"/>
            <p14:sldId id="371"/>
            <p14:sldId id="373"/>
            <p14:sldId id="324"/>
            <p14:sldId id="317"/>
            <p14:sldId id="372"/>
            <p14:sldId id="369"/>
            <p14:sldId id="370"/>
            <p14:sldId id="368"/>
          </p14:sldIdLst>
        </p14:section>
        <p14:section name="OpCode V2.0" id="{DD861572-A028-4127-ADBC-F2E158BAA99E}">
          <p14:sldIdLst>
            <p14:sldId id="333"/>
            <p14:sldId id="336"/>
            <p14:sldId id="334"/>
            <p14:sldId id="335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6"/>
          </p14:sldIdLst>
        </p14:section>
        <p14:section name="New Addressing Mode Instructions" id="{CB405C74-72C2-4E7F-961D-7904DF511673}">
          <p14:sldIdLst>
            <p14:sldId id="378"/>
            <p14:sldId id="389"/>
            <p14:sldId id="390"/>
            <p14:sldId id="379"/>
            <p14:sldId id="382"/>
            <p14:sldId id="383"/>
            <p14:sldId id="384"/>
            <p14:sldId id="385"/>
            <p14:sldId id="387"/>
            <p14:sldId id="377"/>
            <p14:sldId id="392"/>
            <p14:sldId id="381"/>
            <p14:sldId id="386"/>
            <p14:sldId id="391"/>
            <p14:sldId id="375"/>
          </p14:sldIdLst>
        </p14:section>
        <p14:section name="SD Card" id="{D364C050-FF73-4F21-BB8C-C2ED624BB1FB}">
          <p14:sldIdLst/>
        </p14:section>
        <p14:section name="Chips" id="{58193CE2-D3ED-4F82-BC15-B74E50DE486C}">
          <p14:sldIdLst>
            <p14:sldId id="364"/>
            <p14:sldId id="357"/>
            <p14:sldId id="358"/>
            <p14:sldId id="360"/>
            <p14:sldId id="359"/>
            <p14:sldId id="363"/>
          </p14:sldIdLst>
        </p14:section>
        <p14:section name="ByteFrost V1.0" id="{6B090879-C450-48D9-B5C8-DAEEB8970368}">
          <p14:sldIdLst>
            <p14:sldId id="321"/>
            <p14:sldId id="315"/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4"/>
            <p14:sldId id="273"/>
            <p14:sldId id="285"/>
            <p14:sldId id="305"/>
            <p14:sldId id="306"/>
          </p14:sldIdLst>
        </p14:section>
        <p14:section name="OpCode V1.0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4C601D-A3FB-E5F9-28C4-8691D725C714}" name="Ron Keidar" initials="RK" userId="bd522e22234dfd79" providerId="Windows Live"/>
  <p188:author id="{C1C229C8-99E3-C200-4106-60997B1255A7}" name="Gil Keidar" initials="GK" userId="39bab330baa154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CECE"/>
    <a:srgbClr val="A9D18E"/>
    <a:srgbClr val="FFFFCC"/>
    <a:srgbClr val="4472C4"/>
    <a:srgbClr val="CC99FF"/>
    <a:srgbClr val="9999FF"/>
    <a:srgbClr val="7030A0"/>
    <a:srgbClr val="FF0000"/>
    <a:srgbClr val="BDD7EE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4B1AE7-ADC7-493B-9C27-8DBF5603B68C}" v="26" dt="2025-06-16T22:14:12.7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1888" autoAdjust="0"/>
    <p:restoredTop sz="95424" autoAdjust="0"/>
  </p:normalViewPr>
  <p:slideViewPr>
    <p:cSldViewPr snapToGrid="0">
      <p:cViewPr varScale="1">
        <p:scale>
          <a:sx n="58" d="100"/>
          <a:sy n="58" d="100"/>
        </p:scale>
        <p:origin x="69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notesMaster" Target="notesMasters/notesMaster1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microsoft.com/office/2016/11/relationships/changesInfo" Target="changesInfos/changesInfo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microsoft.com/office/2018/10/relationships/authors" Target="author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 Keidar" userId="bd522e22234dfd79" providerId="LiveId" clId="{3698D3C0-3F08-4D74-A670-553F1BA945EE}"/>
    <pc:docChg chg="undo redo custSel addSld delSld modSld sldOrd modMainMaster modSection modNotesMaster modHandout">
      <pc:chgData name="Ron Keidar" userId="bd522e22234dfd79" providerId="LiveId" clId="{3698D3C0-3F08-4D74-A670-553F1BA945EE}" dt="2024-11-20T04:25:56.871" v="3223" actId="1076"/>
      <pc:docMkLst>
        <pc:docMk/>
      </pc:docMkLst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196176356" sldId="25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09759365" sldId="25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47341095" sldId="26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82693550" sldId="26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71103282" sldId="26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771695062" sldId="26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93141647" sldId="26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23038699" sldId="26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13310783" sldId="26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60646182" sldId="26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61985805" sldId="26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517063215" sldId="27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22480881" sldId="27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686519359" sldId="27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607425193" sldId="27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73000947" sldId="27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62480703" sldId="27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52378055" sldId="277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825633959" sldId="27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3411332" sldId="27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44779624" sldId="28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9788344" sldId="281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814623948" sldId="282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410480272" sldId="284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9192361" sldId="28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17377392" sldId="28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509154859" sldId="288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5665964" sldId="29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10021345" sldId="291"/>
        </pc:sldMkLst>
      </pc:sldChg>
      <pc:sldChg chg="modSp mod">
        <pc:chgData name="Ron Keidar" userId="bd522e22234dfd79" providerId="LiveId" clId="{3698D3C0-3F08-4D74-A670-553F1BA945EE}" dt="2024-11-18T03:23:42.452" v="1839" actId="1036"/>
        <pc:sldMkLst>
          <pc:docMk/>
          <pc:sldMk cId="3560774396" sldId="29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4113737769" sldId="29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77399488" sldId="29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63384516" sldId="29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10744394" sldId="297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4195105911" sldId="29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29862805" sldId="29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442540090" sldId="300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2192530381" sldId="30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50644884" sldId="302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24931329" sldId="303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2443581419" sldId="30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09987451" sldId="30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29991061" sldId="306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4035202760" sldId="307"/>
        </pc:sldMkLst>
      </pc:sldChg>
      <pc:sldChg chg="modSp mod modNotes">
        <pc:chgData name="Ron Keidar" userId="bd522e22234dfd79" providerId="LiveId" clId="{3698D3C0-3F08-4D74-A670-553F1BA945EE}" dt="2024-11-15T03:02:40.721" v="1819"/>
        <pc:sldMkLst>
          <pc:docMk/>
          <pc:sldMk cId="3200040743" sldId="30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52247266" sldId="30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32105631" sldId="31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619883851" sldId="31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655388509" sldId="31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34680481" sldId="31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41817861" sldId="31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65068394" sldId="31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467616526" sldId="316"/>
        </pc:sldMkLst>
      </pc:sldChg>
      <pc:sldChg chg="addSp delSp modSp mod modNotes">
        <pc:chgData name="Ron Keidar" userId="bd522e22234dfd79" providerId="LiveId" clId="{3698D3C0-3F08-4D74-A670-553F1BA945EE}" dt="2024-11-20T04:25:01.041" v="3221" actId="14734"/>
        <pc:sldMkLst>
          <pc:docMk/>
          <pc:sldMk cId="2691707959" sldId="317"/>
        </pc:sldMkLst>
      </pc:sldChg>
      <pc:sldChg chg="addSp modSp mod">
        <pc:chgData name="Ron Keidar" userId="bd522e22234dfd79" providerId="LiveId" clId="{3698D3C0-3F08-4D74-A670-553F1BA945EE}" dt="2024-11-20T03:34:46.183" v="2188"/>
        <pc:sldMkLst>
          <pc:docMk/>
          <pc:sldMk cId="1956831080" sldId="31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89636394" sldId="31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25567996" sldId="32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93229831" sldId="32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61920262" sldId="322"/>
        </pc:sldMkLst>
      </pc:sldChg>
      <pc:sldChg chg="addSp delSp modSp mod modNotes">
        <pc:chgData name="Ron Keidar" userId="bd522e22234dfd79" providerId="LiveId" clId="{3698D3C0-3F08-4D74-A670-553F1BA945EE}" dt="2024-11-15T03:02:40.721" v="1819"/>
        <pc:sldMkLst>
          <pc:docMk/>
          <pc:sldMk cId="3127032368" sldId="323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3330304884" sldId="324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3913557010" sldId="326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618883436" sldId="327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436059809" sldId="328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3265224847" sldId="330"/>
        </pc:sldMkLst>
      </pc:sldChg>
      <pc:sldChg chg="addSp delSp modSp mod modNotes">
        <pc:chgData name="Ron Keidar" userId="bd522e22234dfd79" providerId="LiveId" clId="{3698D3C0-3F08-4D74-A670-553F1BA945EE}" dt="2024-11-15T03:02:40.721" v="1819"/>
        <pc:sldMkLst>
          <pc:docMk/>
          <pc:sldMk cId="3086040248" sldId="331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1186552312" sldId="33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67098067" sldId="33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80776997" sldId="33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728755570" sldId="336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649857931" sldId="33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76200829" sldId="33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500000336" sldId="33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9965533" sldId="34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79430254" sldId="34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243852184" sldId="34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14610783" sldId="34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554110073" sldId="34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714449221" sldId="34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35000641" sldId="34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78607560" sldId="34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20278977" sldId="34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58370503" sldId="34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83383360" sldId="35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882110562" sldId="35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272960522" sldId="35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035743540" sldId="35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17693340" sldId="35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67775470" sldId="35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05705795" sldId="35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08632740" sldId="35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101529527" sldId="35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22559290" sldId="36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52724080" sldId="36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998050212" sldId="36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572228737" sldId="364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431369023" sldId="365"/>
        </pc:sldMkLst>
      </pc:sldChg>
      <pc:sldChg chg="addSp modSp mod">
        <pc:chgData name="Ron Keidar" userId="bd522e22234dfd79" providerId="LiveId" clId="{3698D3C0-3F08-4D74-A670-553F1BA945EE}" dt="2024-11-15T02:59:26.650" v="1808" actId="3064"/>
        <pc:sldMkLst>
          <pc:docMk/>
          <pc:sldMk cId="1934069554" sldId="366"/>
        </pc:sldMkLst>
      </pc:sldChg>
      <pc:sldChg chg="modSp ord">
        <pc:chgData name="Ron Keidar" userId="bd522e22234dfd79" providerId="LiveId" clId="{3698D3C0-3F08-4D74-A670-553F1BA945EE}" dt="2024-11-09T20:58:15.944" v="638"/>
        <pc:sldMkLst>
          <pc:docMk/>
          <pc:sldMk cId="3410480558" sldId="36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45910904" sldId="368"/>
        </pc:sldMkLst>
      </pc:sldChg>
      <pc:sldChg chg="addSp modSp mod modNotes">
        <pc:chgData name="Ron Keidar" userId="bd522e22234dfd79" providerId="LiveId" clId="{3698D3C0-3F08-4D74-A670-553F1BA945EE}" dt="2024-11-15T03:02:40.721" v="1819"/>
        <pc:sldMkLst>
          <pc:docMk/>
          <pc:sldMk cId="982022132" sldId="369"/>
        </pc:sldMkLst>
      </pc:sldChg>
      <pc:sldChg chg="modSp mod modNotes">
        <pc:chgData name="Ron Keidar" userId="bd522e22234dfd79" providerId="LiveId" clId="{3698D3C0-3F08-4D74-A670-553F1BA945EE}" dt="2024-11-15T03:02:40.721" v="1819"/>
        <pc:sldMkLst>
          <pc:docMk/>
          <pc:sldMk cId="1576743407" sldId="370"/>
        </pc:sldMkLst>
      </pc:sldChg>
      <pc:sldChg chg="addSp modSp new mod">
        <pc:chgData name="Ron Keidar" userId="bd522e22234dfd79" providerId="LiveId" clId="{3698D3C0-3F08-4D74-A670-553F1BA945EE}" dt="2024-11-19T02:49:49.175" v="2070" actId="164"/>
        <pc:sldMkLst>
          <pc:docMk/>
          <pc:sldMk cId="372413896" sldId="371"/>
        </pc:sldMkLst>
      </pc:sldChg>
      <pc:sldChg chg="addSp modSp add del mod ord">
        <pc:chgData name="Ron Keidar" userId="bd522e22234dfd79" providerId="LiveId" clId="{3698D3C0-3F08-4D74-A670-553F1BA945EE}" dt="2024-11-09T20:43:01.903" v="628" actId="47"/>
        <pc:sldMkLst>
          <pc:docMk/>
          <pc:sldMk cId="458797095" sldId="371"/>
        </pc:sldMkLst>
      </pc:sldChg>
      <pc:sldChg chg="addSp delSp modSp new mod">
        <pc:chgData name="Ron Keidar" userId="bd522e22234dfd79" providerId="LiveId" clId="{3698D3C0-3F08-4D74-A670-553F1BA945EE}" dt="2024-11-20T04:25:56.871" v="3223" actId="1076"/>
        <pc:sldMkLst>
          <pc:docMk/>
          <pc:sldMk cId="2947445345" sldId="372"/>
        </pc:sldMkLst>
      </pc:sldChg>
      <pc:sldMasterChg chg="modSp modSldLayout">
        <pc:chgData name="Ron Keidar" userId="bd522e22234dfd79" providerId="LiveId" clId="{3698D3C0-3F08-4D74-A670-553F1BA945EE}" dt="2024-11-09T20:58:15.944" v="638"/>
        <pc:sldMasterMkLst>
          <pc:docMk/>
          <pc:sldMasterMk cId="3723904720" sldId="2147483648"/>
        </pc:sldMasterMkLst>
        <pc:sldLayoutChg chg="modSp">
          <pc:chgData name="Ron Keidar" userId="bd522e22234dfd79" providerId="LiveId" clId="{3698D3C0-3F08-4D74-A670-553F1BA945EE}" dt="2024-11-09T20:58:15.944" v="638"/>
          <pc:sldLayoutMkLst>
            <pc:docMk/>
            <pc:sldMasterMk cId="3723904720" sldId="2147483648"/>
            <pc:sldLayoutMk cId="63705894" sldId="2147483649"/>
          </pc:sldLayoutMkLst>
        </pc:sldLayoutChg>
        <pc:sldLayoutChg chg="modSp">
          <pc:chgData name="Ron Keidar" userId="bd522e22234dfd79" providerId="LiveId" clId="{3698D3C0-3F08-4D74-A670-553F1BA945EE}" dt="2024-11-09T20:58:15.944" v="638"/>
          <pc:sldLayoutMkLst>
            <pc:docMk/>
            <pc:sldMasterMk cId="3723904720" sldId="2147483648"/>
            <pc:sldLayoutMk cId="576212788" sldId="2147483650"/>
          </pc:sldLayoutMkLst>
        </pc:sldLayoutChg>
      </pc:sldMasterChg>
    </pc:docChg>
  </pc:docChgLst>
  <pc:docChgLst>
    <pc:chgData name="Ron Keidar" userId="bd522e22234dfd79" providerId="LiveId" clId="{5EF70CC5-1CB5-44EF-AEFE-955B78A82E2B}"/>
    <pc:docChg chg="undo custSel modSld sldOrd modMainMaster">
      <pc:chgData name="Ron Keidar" userId="bd522e22234dfd79" providerId="LiveId" clId="{5EF70CC5-1CB5-44EF-AEFE-955B78A82E2B}" dt="2024-03-11T06:57:08.036" v="2383" actId="20577"/>
      <pc:docMkLst>
        <pc:docMk/>
      </pc:docMkLst>
      <pc:sldChg chg="addSp modSp mod modClrScheme chgLayout">
        <pc:chgData name="Ron Keidar" userId="bd522e22234dfd79" providerId="LiveId" clId="{5EF70CC5-1CB5-44EF-AEFE-955B78A82E2B}" dt="2024-03-05T07:29:22.103" v="667"/>
        <pc:sldMkLst>
          <pc:docMk/>
          <pc:sldMk cId="2147341095" sldId="260"/>
        </pc:sldMkLst>
      </pc:sldChg>
      <pc:sldChg chg="addSp delSp modSp mod modClrScheme chgLayout">
        <pc:chgData name="Ron Keidar" userId="bd522e22234dfd79" providerId="LiveId" clId="{5EF70CC5-1CB5-44EF-AEFE-955B78A82E2B}" dt="2024-03-05T07:12:00.589" v="528"/>
        <pc:sldMkLst>
          <pc:docMk/>
          <pc:sldMk cId="2382693550" sldId="261"/>
        </pc:sldMkLst>
      </pc:sldChg>
      <pc:sldChg chg="addSp delSp modSp mod modClrScheme chgLayout">
        <pc:chgData name="Ron Keidar" userId="bd522e22234dfd79" providerId="LiveId" clId="{5EF70CC5-1CB5-44EF-AEFE-955B78A82E2B}" dt="2024-03-05T07:41:00.118" v="1279"/>
        <pc:sldMkLst>
          <pc:docMk/>
          <pc:sldMk cId="3771103282" sldId="263"/>
        </pc:sldMkLst>
      </pc:sldChg>
      <pc:sldChg chg="addSp delSp modSp mod modClrScheme chgLayout">
        <pc:chgData name="Ron Keidar" userId="bd522e22234dfd79" providerId="LiveId" clId="{5EF70CC5-1CB5-44EF-AEFE-955B78A82E2B}" dt="2024-03-05T07:41:07.300" v="1281"/>
        <pc:sldMkLst>
          <pc:docMk/>
          <pc:sldMk cId="2771695062" sldId="264"/>
        </pc:sldMkLst>
      </pc:sldChg>
      <pc:sldChg chg="addSp delSp modSp mod modClrScheme chgLayout">
        <pc:chgData name="Ron Keidar" userId="bd522e22234dfd79" providerId="LiveId" clId="{5EF70CC5-1CB5-44EF-AEFE-955B78A82E2B}" dt="2024-03-11T06:51:51.300" v="2203" actId="20577"/>
        <pc:sldMkLst>
          <pc:docMk/>
          <pc:sldMk cId="3793141647" sldId="265"/>
        </pc:sldMkLst>
      </pc:sldChg>
      <pc:sldChg chg="addSp delSp modSp mod modClrScheme chgLayout">
        <pc:chgData name="Ron Keidar" userId="bd522e22234dfd79" providerId="LiveId" clId="{5EF70CC5-1CB5-44EF-AEFE-955B78A82E2B}" dt="2024-03-05T07:49:42.955" v="1887" actId="478"/>
        <pc:sldMkLst>
          <pc:docMk/>
          <pc:sldMk cId="3723038699" sldId="266"/>
        </pc:sldMkLst>
      </pc:sldChg>
      <pc:sldChg chg="addSp delSp modSp mod modClrScheme chgLayout">
        <pc:chgData name="Ron Keidar" userId="bd522e22234dfd79" providerId="LiveId" clId="{5EF70CC5-1CB5-44EF-AEFE-955B78A82E2B}" dt="2024-03-05T07:49:45.373" v="1888" actId="478"/>
        <pc:sldMkLst>
          <pc:docMk/>
          <pc:sldMk cId="813310783" sldId="267"/>
        </pc:sldMkLst>
      </pc:sldChg>
      <pc:sldChg chg="addSp delSp modSp mod modClrScheme chgLayout">
        <pc:chgData name="Ron Keidar" userId="bd522e22234dfd79" providerId="LiveId" clId="{5EF70CC5-1CB5-44EF-AEFE-955B78A82E2B}" dt="2024-03-05T07:49:29.543" v="1883" actId="478"/>
        <pc:sldMkLst>
          <pc:docMk/>
          <pc:sldMk cId="3360646182" sldId="268"/>
        </pc:sldMkLst>
      </pc:sldChg>
      <pc:sldChg chg="addSp delSp modSp mod modClrScheme chgLayout">
        <pc:chgData name="Ron Keidar" userId="bd522e22234dfd79" providerId="LiveId" clId="{5EF70CC5-1CB5-44EF-AEFE-955B78A82E2B}" dt="2024-03-05T07:17:29.216" v="579" actId="1076"/>
        <pc:sldMkLst>
          <pc:docMk/>
          <pc:sldMk cId="61985805" sldId="269"/>
        </pc:sldMkLst>
      </pc:sldChg>
      <pc:sldChg chg="addSp delSp modSp mod modClrScheme chgLayout">
        <pc:chgData name="Ron Keidar" userId="bd522e22234dfd79" providerId="LiveId" clId="{5EF70CC5-1CB5-44EF-AEFE-955B78A82E2B}" dt="2024-03-05T07:49:40.321" v="1886" actId="478"/>
        <pc:sldMkLst>
          <pc:docMk/>
          <pc:sldMk cId="322480881" sldId="271"/>
        </pc:sldMkLst>
      </pc:sldChg>
      <pc:sldChg chg="addSp delSp modSp mod">
        <pc:chgData name="Ron Keidar" userId="bd522e22234dfd79" providerId="LiveId" clId="{5EF70CC5-1CB5-44EF-AEFE-955B78A82E2B}" dt="2024-03-05T07:09:08.387" v="515" actId="14100"/>
        <pc:sldMkLst>
          <pc:docMk/>
          <pc:sldMk cId="686519359" sldId="273"/>
        </pc:sldMkLst>
      </pc:sldChg>
      <pc:sldChg chg="addSp delSp modSp mod ord">
        <pc:chgData name="Ron Keidar" userId="bd522e22234dfd79" providerId="LiveId" clId="{5EF70CC5-1CB5-44EF-AEFE-955B78A82E2B}" dt="2024-03-05T07:07:53.736" v="480"/>
        <pc:sldMkLst>
          <pc:docMk/>
          <pc:sldMk cId="3607425193" sldId="274"/>
        </pc:sldMkLst>
      </pc:sldChg>
      <pc:sldChg chg="addSp delSp modSp mod">
        <pc:chgData name="Ron Keidar" userId="bd522e22234dfd79" providerId="LiveId" clId="{5EF70CC5-1CB5-44EF-AEFE-955B78A82E2B}" dt="2024-03-05T07:32:53.469" v="777"/>
        <pc:sldMkLst>
          <pc:docMk/>
          <pc:sldMk cId="2373000947" sldId="275"/>
        </pc:sldMkLst>
      </pc:sldChg>
      <pc:sldChg chg="addSp delSp modSp mod modClrScheme chgLayout">
        <pc:chgData name="Ron Keidar" userId="bd522e22234dfd79" providerId="LiveId" clId="{5EF70CC5-1CB5-44EF-AEFE-955B78A82E2B}" dt="2024-03-05T07:12:02.771" v="529"/>
        <pc:sldMkLst>
          <pc:docMk/>
          <pc:sldMk cId="3862480703" sldId="276"/>
        </pc:sldMkLst>
      </pc:sldChg>
      <pc:sldChg chg="addSp delSp modSp mod modClrScheme chgLayout">
        <pc:chgData name="Ron Keidar" userId="bd522e22234dfd79" providerId="LiveId" clId="{5EF70CC5-1CB5-44EF-AEFE-955B78A82E2B}" dt="2024-03-11T06:46:52.917" v="2010" actId="20577"/>
        <pc:sldMkLst>
          <pc:docMk/>
          <pc:sldMk cId="3352378055" sldId="277"/>
        </pc:sldMkLst>
      </pc:sldChg>
      <pc:sldChg chg="addSp delSp modSp mod modClrScheme chgLayout">
        <pc:chgData name="Ron Keidar" userId="bd522e22234dfd79" providerId="LiveId" clId="{5EF70CC5-1CB5-44EF-AEFE-955B78A82E2B}" dt="2024-03-05T07:49:33.138" v="1884" actId="478"/>
        <pc:sldMkLst>
          <pc:docMk/>
          <pc:sldMk cId="393411332" sldId="279"/>
        </pc:sldMkLst>
      </pc:sldChg>
      <pc:sldChg chg="addSp delSp modSp mod modClrScheme chgLayout">
        <pc:chgData name="Ron Keidar" userId="bd522e22234dfd79" providerId="LiveId" clId="{5EF70CC5-1CB5-44EF-AEFE-955B78A82E2B}" dt="2024-03-11T06:47:40.002" v="2050" actId="20577"/>
        <pc:sldMkLst>
          <pc:docMk/>
          <pc:sldMk cId="3744779624" sldId="280"/>
        </pc:sldMkLst>
      </pc:sldChg>
      <pc:sldChg chg="addSp delSp modSp mod">
        <pc:chgData name="Ron Keidar" userId="bd522e22234dfd79" providerId="LiveId" clId="{5EF70CC5-1CB5-44EF-AEFE-955B78A82E2B}" dt="2024-03-11T06:48:38.269" v="2097" actId="20577"/>
        <pc:sldMkLst>
          <pc:docMk/>
          <pc:sldMk cId="9788344" sldId="281"/>
        </pc:sldMkLst>
      </pc:sldChg>
      <pc:sldChg chg="addSp modSp mod">
        <pc:chgData name="Ron Keidar" userId="bd522e22234dfd79" providerId="LiveId" clId="{5EF70CC5-1CB5-44EF-AEFE-955B78A82E2B}" dt="2024-03-05T06:42:01.056" v="180" actId="20577"/>
        <pc:sldMkLst>
          <pc:docMk/>
          <pc:sldMk cId="814623948" sldId="282"/>
        </pc:sldMkLst>
      </pc:sldChg>
      <pc:sldChg chg="addSp delSp modSp mod">
        <pc:chgData name="Ron Keidar" userId="bd522e22234dfd79" providerId="LiveId" clId="{5EF70CC5-1CB5-44EF-AEFE-955B78A82E2B}" dt="2024-03-05T07:16:14.116" v="556"/>
        <pc:sldMkLst>
          <pc:docMk/>
          <pc:sldMk cId="410480272" sldId="284"/>
        </pc:sldMkLst>
      </pc:sldChg>
      <pc:sldChg chg="addSp delSp modSp mod modClrScheme chgLayout">
        <pc:chgData name="Ron Keidar" userId="bd522e22234dfd79" providerId="LiveId" clId="{5EF70CC5-1CB5-44EF-AEFE-955B78A82E2B}" dt="2024-03-11T06:49:36.292" v="2139" actId="20577"/>
        <pc:sldMkLst>
          <pc:docMk/>
          <pc:sldMk cId="1017377392" sldId="287"/>
        </pc:sldMkLst>
      </pc:sldChg>
      <pc:sldChg chg="addSp delSp modSp mod modClrScheme chgLayout">
        <pc:chgData name="Ron Keidar" userId="bd522e22234dfd79" providerId="LiveId" clId="{5EF70CC5-1CB5-44EF-AEFE-955B78A82E2B}" dt="2024-03-11T06:50:16.204" v="2182" actId="20577"/>
        <pc:sldMkLst>
          <pc:docMk/>
          <pc:sldMk cId="2509154859" sldId="288"/>
        </pc:sldMkLst>
      </pc:sldChg>
      <pc:sldChg chg="modSp mod">
        <pc:chgData name="Ron Keidar" userId="bd522e22234dfd79" providerId="LiveId" clId="{5EF70CC5-1CB5-44EF-AEFE-955B78A82E2B}" dt="2024-03-05T06:37:56.167" v="7" actId="1076"/>
        <pc:sldMkLst>
          <pc:docMk/>
          <pc:sldMk cId="2192530381" sldId="301"/>
        </pc:sldMkLst>
      </pc:sldChg>
      <pc:sldChg chg="addSp delSp modSp mod modClrScheme chgLayout">
        <pc:chgData name="Ron Keidar" userId="bd522e22234dfd79" providerId="LiveId" clId="{5EF70CC5-1CB5-44EF-AEFE-955B78A82E2B}" dt="2024-03-05T07:49:14.344" v="1880" actId="478"/>
        <pc:sldMkLst>
          <pc:docMk/>
          <pc:sldMk cId="3950644884" sldId="302"/>
        </pc:sldMkLst>
      </pc:sldChg>
      <pc:sldChg chg="addSp delSp modSp mod modClrScheme chgLayout">
        <pc:chgData name="Ron Keidar" userId="bd522e22234dfd79" providerId="LiveId" clId="{5EF70CC5-1CB5-44EF-AEFE-955B78A82E2B}" dt="2024-03-05T07:49:08.291" v="1879" actId="478"/>
        <pc:sldMkLst>
          <pc:docMk/>
          <pc:sldMk cId="2352247266" sldId="309"/>
        </pc:sldMkLst>
      </pc:sldChg>
      <pc:sldChg chg="addSp delSp modSp mod modClrScheme chgLayout">
        <pc:chgData name="Ron Keidar" userId="bd522e22234dfd79" providerId="LiveId" clId="{5EF70CC5-1CB5-44EF-AEFE-955B78A82E2B}" dt="2024-03-11T06:53:56.521" v="2270" actId="1036"/>
        <pc:sldMkLst>
          <pc:docMk/>
          <pc:sldMk cId="3932105631" sldId="310"/>
        </pc:sldMkLst>
      </pc:sldChg>
      <pc:sldChg chg="addSp delSp modSp mod modClrScheme chgLayout">
        <pc:chgData name="Ron Keidar" userId="bd522e22234dfd79" providerId="LiveId" clId="{5EF70CC5-1CB5-44EF-AEFE-955B78A82E2B}" dt="2024-03-05T07:48:53.327" v="1876" actId="478"/>
        <pc:sldMkLst>
          <pc:docMk/>
          <pc:sldMk cId="2619883851" sldId="311"/>
        </pc:sldMkLst>
      </pc:sldChg>
      <pc:sldChg chg="addSp delSp modSp mod modClrScheme chgLayout">
        <pc:chgData name="Ron Keidar" userId="bd522e22234dfd79" providerId="LiveId" clId="{5EF70CC5-1CB5-44EF-AEFE-955B78A82E2B}" dt="2024-03-05T07:48:50.030" v="1875" actId="478"/>
        <pc:sldMkLst>
          <pc:docMk/>
          <pc:sldMk cId="2655388509" sldId="312"/>
        </pc:sldMkLst>
      </pc:sldChg>
      <pc:sldChg chg="addSp delSp modSp mod modClrScheme chgLayout">
        <pc:chgData name="Ron Keidar" userId="bd522e22234dfd79" providerId="LiveId" clId="{5EF70CC5-1CB5-44EF-AEFE-955B78A82E2B}" dt="2024-03-11T06:55:13.457" v="2317" actId="20577"/>
        <pc:sldMkLst>
          <pc:docMk/>
          <pc:sldMk cId="834680481" sldId="313"/>
        </pc:sldMkLst>
      </pc:sldChg>
      <pc:sldChg chg="addSp delSp modSp mod modClrScheme chgLayout">
        <pc:chgData name="Ron Keidar" userId="bd522e22234dfd79" providerId="LiveId" clId="{5EF70CC5-1CB5-44EF-AEFE-955B78A82E2B}" dt="2024-03-11T06:57:08.036" v="2383" actId="20577"/>
        <pc:sldMkLst>
          <pc:docMk/>
          <pc:sldMk cId="1641817861" sldId="314"/>
        </pc:sldMkLst>
      </pc:sldChg>
      <pc:sldChg chg="modSp mod">
        <pc:chgData name="Ron Keidar" userId="bd522e22234dfd79" providerId="LiveId" clId="{5EF70CC5-1CB5-44EF-AEFE-955B78A82E2B}" dt="2024-03-05T06:34:53.057" v="0" actId="2711"/>
        <pc:sldMkLst>
          <pc:docMk/>
          <pc:sldMk cId="1956831080" sldId="318"/>
        </pc:sldMkLst>
      </pc:sldChg>
      <pc:sldMasterChg chg="addSp delSp modSp mod modSldLayout">
        <pc:chgData name="Ron Keidar" userId="bd522e22234dfd79" providerId="LiveId" clId="{5EF70CC5-1CB5-44EF-AEFE-955B78A82E2B}" dt="2024-03-05T07:15:45.259" v="549"/>
        <pc:sldMasterMkLst>
          <pc:docMk/>
          <pc:sldMasterMk cId="3723904720" sldId="2147483648"/>
        </pc:sldMasterMkLst>
        <pc:sldLayoutChg chg="delSp mod">
          <pc:chgData name="Ron Keidar" userId="bd522e22234dfd79" providerId="LiveId" clId="{5EF70CC5-1CB5-44EF-AEFE-955B78A82E2B}" dt="2024-03-05T07:14:48.846" v="545" actId="478"/>
          <pc:sldLayoutMkLst>
            <pc:docMk/>
            <pc:sldMasterMk cId="3723904720" sldId="2147483648"/>
            <pc:sldLayoutMk cId="63705894" sldId="2147483649"/>
          </pc:sldLayoutMkLst>
        </pc:sldLayoutChg>
        <pc:sldLayoutChg chg="addSp delSp modSp mod">
          <pc:chgData name="Ron Keidar" userId="bd522e22234dfd79" providerId="LiveId" clId="{5EF70CC5-1CB5-44EF-AEFE-955B78A82E2B}" dt="2024-03-05T07:15:45.259" v="549"/>
          <pc:sldLayoutMkLst>
            <pc:docMk/>
            <pc:sldMasterMk cId="3723904720" sldId="2147483648"/>
            <pc:sldLayoutMk cId="576212788" sldId="2147483650"/>
          </pc:sldLayoutMkLst>
        </pc:sldLayoutChg>
      </pc:sldMasterChg>
    </pc:docChg>
  </pc:docChgLst>
  <pc:docChgLst>
    <pc:chgData name="Ron Keidar" userId="bd522e22234dfd79" providerId="LiveId" clId="{BB0DB6E9-9B02-49C2-97E6-4EC2BBC5E76F}"/>
    <pc:docChg chg="undo custSel addSld modSld modSection modNotesMaster modHandout">
      <pc:chgData name="Ron Keidar" userId="bd522e22234dfd79" providerId="LiveId" clId="{BB0DB6E9-9B02-49C2-97E6-4EC2BBC5E76F}" dt="2025-01-07T01:55:25.402" v="1021" actId="478"/>
      <pc:docMkLst>
        <pc:docMk/>
      </pc:docMkLst>
      <pc:sldChg chg="modNotes">
        <pc:chgData name="Ron Keidar" userId="bd522e22234dfd79" providerId="LiveId" clId="{BB0DB6E9-9B02-49C2-97E6-4EC2BBC5E76F}" dt="2025-01-01T20:21:25.474" v="36"/>
        <pc:sldMkLst>
          <pc:docMk/>
          <pc:sldMk cId="2196176356" sldId="25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814623948" sldId="282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9192361" sldId="285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5665964" sldId="290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24931329" sldId="303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4035202760" sldId="30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200040743" sldId="308"/>
        </pc:sldMkLst>
      </pc:sldChg>
      <pc:sldChg chg="modSp mod modNotes">
        <pc:chgData name="Ron Keidar" userId="bd522e22234dfd79" providerId="LiveId" clId="{BB0DB6E9-9B02-49C2-97E6-4EC2BBC5E76F}" dt="2025-01-05T02:11:46.116" v="306" actId="20577"/>
        <pc:sldMkLst>
          <pc:docMk/>
          <pc:sldMk cId="2691707959" sldId="31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127032368" sldId="323"/>
        </pc:sldMkLst>
      </pc:sldChg>
      <pc:sldChg chg="addSp delSp modSp mod modNotes">
        <pc:chgData name="Ron Keidar" userId="bd522e22234dfd79" providerId="LiveId" clId="{BB0DB6E9-9B02-49C2-97E6-4EC2BBC5E76F}" dt="2025-01-01T20:21:25.474" v="36"/>
        <pc:sldMkLst>
          <pc:docMk/>
          <pc:sldMk cId="3913557010" sldId="326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2618883436" sldId="32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436059809" sldId="328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265224847" sldId="330"/>
        </pc:sldMkLst>
      </pc:sldChg>
      <pc:sldChg chg="modSp mod modNotes">
        <pc:chgData name="Ron Keidar" userId="bd522e22234dfd79" providerId="LiveId" clId="{BB0DB6E9-9B02-49C2-97E6-4EC2BBC5E76F}" dt="2025-01-07T01:27:15.577" v="563" actId="14100"/>
        <pc:sldMkLst>
          <pc:docMk/>
          <pc:sldMk cId="3086040248" sldId="331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649857931" sldId="33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2431369023" sldId="365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982022132" sldId="369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76743407" sldId="370"/>
        </pc:sldMkLst>
      </pc:sldChg>
      <pc:sldChg chg="addSp delSp modSp new mod">
        <pc:chgData name="Ron Keidar" userId="bd522e22234dfd79" providerId="LiveId" clId="{BB0DB6E9-9B02-49C2-97E6-4EC2BBC5E76F}" dt="2025-01-07T01:55:25.402" v="1021" actId="478"/>
        <pc:sldMkLst>
          <pc:docMk/>
          <pc:sldMk cId="1475696406" sldId="373"/>
        </pc:sldMkLst>
      </pc:sldChg>
    </pc:docChg>
  </pc:docChgLst>
  <pc:docChgLst>
    <pc:chgData name="Gil Keidar" userId="39bab330baa1541e" providerId="LiveId" clId="{218F903D-EF7E-4D45-AA9F-1BF53CCDF941}"/>
    <pc:docChg chg="undo custSel modSld">
      <pc:chgData name="Gil Keidar" userId="39bab330baa1541e" providerId="LiveId" clId="{218F903D-EF7E-4D45-AA9F-1BF53CCDF941}" dt="2024-03-11T05:21:14.438" v="1608" actId="20577"/>
      <pc:docMkLst>
        <pc:docMk/>
      </pc:docMkLst>
      <pc:sldChg chg="addCm modCm">
        <pc:chgData name="Gil Keidar" userId="39bab330baa1541e" providerId="LiveId" clId="{218F903D-EF7E-4D45-AA9F-1BF53CCDF941}" dt="2024-03-10T06:57:29.242" v="1" actId="2056"/>
        <pc:sldMkLst>
          <pc:docMk/>
          <pc:sldMk cId="2109759365" sldId="25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7:29.242" v="1" actId="2056"/>
              <pc2:cmMkLst xmlns:pc2="http://schemas.microsoft.com/office/powerpoint/2019/9/main/command">
                <pc:docMk/>
                <pc:sldMk cId="2109759365" sldId="258"/>
                <pc2:cmMk id="{64B5C9CD-4239-4DE6-AF4C-67ABEF2B2555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0T07:14:46.314" v="681" actId="122"/>
        <pc:sldMkLst>
          <pc:docMk/>
          <pc:sldMk cId="2382693550" sldId="261"/>
        </pc:sldMkLst>
      </pc:sldChg>
      <pc:sldChg chg="modSp mod addCm modCm">
        <pc:chgData name="Gil Keidar" userId="39bab330baa1541e" providerId="LiveId" clId="{218F903D-EF7E-4D45-AA9F-1BF53CCDF941}" dt="2024-03-10T07:17:48.796" v="686" actId="2056"/>
        <pc:sldMkLst>
          <pc:docMk/>
          <pc:sldMk cId="3771103282" sldId="26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17:48.796" v="686" actId="2056"/>
              <pc2:cmMkLst xmlns:pc2="http://schemas.microsoft.com/office/powerpoint/2019/9/main/command">
                <pc:docMk/>
                <pc:sldMk cId="3771103282" sldId="263"/>
                <pc2:cmMk id="{F1E528B4-AF6E-4402-A8DF-C1C9DF0EB73E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23:38.229" v="1109" actId="1076"/>
        <pc:sldMkLst>
          <pc:docMk/>
          <pc:sldMk cId="2771695062" sldId="264"/>
        </pc:sldMkLst>
      </pc:sldChg>
      <pc:sldChg chg="delSp modSp mod">
        <pc:chgData name="Gil Keidar" userId="39bab330baa1541e" providerId="LiveId" clId="{218F903D-EF7E-4D45-AA9F-1BF53CCDF941}" dt="2024-03-10T07:19:29.299" v="687" actId="478"/>
        <pc:sldMkLst>
          <pc:docMk/>
          <pc:sldMk cId="3793141647" sldId="265"/>
        </pc:sldMkLst>
      </pc:sldChg>
      <pc:sldChg chg="modSp mod">
        <pc:chgData name="Gil Keidar" userId="39bab330baa1541e" providerId="LiveId" clId="{218F903D-EF7E-4D45-AA9F-1BF53CCDF941}" dt="2024-03-10T07:27:32.249" v="1151" actId="20577"/>
        <pc:sldMkLst>
          <pc:docMk/>
          <pc:sldMk cId="3723038699" sldId="266"/>
        </pc:sldMkLst>
      </pc:sldChg>
      <pc:sldChg chg="modSp mod">
        <pc:chgData name="Gil Keidar" userId="39bab330baa1541e" providerId="LiveId" clId="{218F903D-EF7E-4D45-AA9F-1BF53CCDF941}" dt="2024-03-10T07:25:14.751" v="1132" actId="20577"/>
        <pc:sldMkLst>
          <pc:docMk/>
          <pc:sldMk cId="813310783" sldId="267"/>
        </pc:sldMkLst>
      </pc:sldChg>
      <pc:sldChg chg="addSp modSp mod">
        <pc:chgData name="Gil Keidar" userId="39bab330baa1541e" providerId="LiveId" clId="{218F903D-EF7E-4D45-AA9F-1BF53CCDF941}" dt="2024-03-10T07:45:08.760" v="1440" actId="20577"/>
        <pc:sldMkLst>
          <pc:docMk/>
          <pc:sldMk cId="3360646182" sldId="268"/>
        </pc:sldMkLst>
      </pc:sldChg>
      <pc:sldChg chg="addSp delSp modSp mod">
        <pc:chgData name="Gil Keidar" userId="39bab330baa1541e" providerId="LiveId" clId="{218F903D-EF7E-4D45-AA9F-1BF53CCDF941}" dt="2024-03-10T07:29:46.747" v="1192" actId="14734"/>
        <pc:sldMkLst>
          <pc:docMk/>
          <pc:sldMk cId="322480881" sldId="271"/>
        </pc:sldMkLst>
      </pc:sldChg>
      <pc:sldChg chg="modSp mod">
        <pc:chgData name="Gil Keidar" userId="39bab330baa1541e" providerId="LiveId" clId="{218F903D-EF7E-4D45-AA9F-1BF53CCDF941}" dt="2024-03-10T07:30:24.887" v="1203" actId="20577"/>
        <pc:sldMkLst>
          <pc:docMk/>
          <pc:sldMk cId="3352378055" sldId="277"/>
        </pc:sldMkLst>
      </pc:sldChg>
      <pc:sldChg chg="modSp mod addCm modCm">
        <pc:chgData name="Gil Keidar" userId="39bab330baa1541e" providerId="LiveId" clId="{218F903D-EF7E-4D45-AA9F-1BF53CCDF941}" dt="2024-03-10T07:03:09.780" v="374" actId="2056"/>
        <pc:sldMkLst>
          <pc:docMk/>
          <pc:sldMk cId="825633959" sldId="27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03:09.780" v="374" actId="2056"/>
              <pc2:cmMkLst xmlns:pc2="http://schemas.microsoft.com/office/powerpoint/2019/9/main/command">
                <pc:docMk/>
                <pc:sldMk cId="825633959" sldId="278"/>
                <pc2:cmMk id="{F5351A2A-B5EF-4545-953D-0762185B1503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33:36.203" v="1215" actId="20577"/>
        <pc:sldMkLst>
          <pc:docMk/>
          <pc:sldMk cId="393411332" sldId="279"/>
        </pc:sldMkLst>
      </pc:sldChg>
      <pc:sldChg chg="modSp mod">
        <pc:chgData name="Gil Keidar" userId="39bab330baa1541e" providerId="LiveId" clId="{218F903D-EF7E-4D45-AA9F-1BF53CCDF941}" dt="2024-03-10T07:46:07.992" v="1447" actId="20577"/>
        <pc:sldMkLst>
          <pc:docMk/>
          <pc:sldMk cId="3744779624" sldId="280"/>
        </pc:sldMkLst>
      </pc:sldChg>
      <pc:sldChg chg="modSp mod">
        <pc:chgData name="Gil Keidar" userId="39bab330baa1541e" providerId="LiveId" clId="{218F903D-EF7E-4D45-AA9F-1BF53CCDF941}" dt="2024-03-10T07:46:26.808" v="1452" actId="20577"/>
        <pc:sldMkLst>
          <pc:docMk/>
          <pc:sldMk cId="9788344" sldId="281"/>
        </pc:sldMkLst>
      </pc:sldChg>
      <pc:sldChg chg="addSp modSp mod">
        <pc:chgData name="Gil Keidar" userId="39bab330baa1541e" providerId="LiveId" clId="{218F903D-EF7E-4D45-AA9F-1BF53CCDF941}" dt="2024-03-10T07:07:43.331" v="657" actId="1076"/>
        <pc:sldMkLst>
          <pc:docMk/>
          <pc:sldMk cId="814623948" sldId="282"/>
        </pc:sldMkLst>
      </pc:sldChg>
      <pc:sldChg chg="addSp modSp mod">
        <pc:chgData name="Gil Keidar" userId="39bab330baa1541e" providerId="LiveId" clId="{218F903D-EF7E-4D45-AA9F-1BF53CCDF941}" dt="2024-03-10T07:48:24.666" v="1486" actId="1076"/>
        <pc:sldMkLst>
          <pc:docMk/>
          <pc:sldMk cId="1017377392" sldId="287"/>
        </pc:sldMkLst>
      </pc:sldChg>
      <pc:sldChg chg="modSp mod">
        <pc:chgData name="Gil Keidar" userId="39bab330baa1541e" providerId="LiveId" clId="{218F903D-EF7E-4D45-AA9F-1BF53CCDF941}" dt="2024-03-10T07:50:52.462" v="1491" actId="20577"/>
        <pc:sldMkLst>
          <pc:docMk/>
          <pc:sldMk cId="2509154859" sldId="288"/>
        </pc:sldMkLst>
      </pc:sldChg>
      <pc:sldChg chg="addCm modCm">
        <pc:chgData name="Gil Keidar" userId="39bab330baa1541e" providerId="LiveId" clId="{218F903D-EF7E-4D45-AA9F-1BF53CCDF941}" dt="2024-03-10T06:58:16.232" v="3" actId="2056"/>
        <pc:sldMkLst>
          <pc:docMk/>
          <pc:sldMk cId="3710021345" sldId="29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8:16.232" v="3" actId="2056"/>
              <pc2:cmMkLst xmlns:pc2="http://schemas.microsoft.com/office/powerpoint/2019/9/main/command">
                <pc:docMk/>
                <pc:sldMk cId="3710021345" sldId="291"/>
                <pc2:cmMk id="{7BD8BB70-F0EE-46F2-B36A-328484C91FEE}"/>
              </pc2:cmMkLst>
            </pc226:cmChg>
          </p:ext>
        </pc:extLst>
      </pc:sldChg>
      <pc:sldChg chg="addSp modSp mod">
        <pc:chgData name="Gil Keidar" userId="39bab330baa1541e" providerId="LiveId" clId="{218F903D-EF7E-4D45-AA9F-1BF53CCDF941}" dt="2024-03-10T07:54:09.391" v="1591" actId="20577"/>
        <pc:sldMkLst>
          <pc:docMk/>
          <pc:sldMk cId="3950644884" sldId="302"/>
        </pc:sldMkLst>
      </pc:sldChg>
      <pc:sldChg chg="addCm modCm">
        <pc:chgData name="Gil Keidar" userId="39bab330baa1541e" providerId="LiveId" clId="{218F903D-EF7E-4D45-AA9F-1BF53CCDF941}" dt="2024-03-10T07:44:30.483" v="1434" actId="2056"/>
        <pc:sldMkLst>
          <pc:docMk/>
          <pc:sldMk cId="2129991061" sldId="30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44:30.483" v="1434" actId="2056"/>
              <pc2:cmMkLst xmlns:pc2="http://schemas.microsoft.com/office/powerpoint/2019/9/main/command">
                <pc:docMk/>
                <pc:sldMk cId="2129991061" sldId="306"/>
                <pc2:cmMk id="{DAC3F2F5-F03C-405E-9687-55E55D6DA75B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1T05:21:14.438" v="1608" actId="20577"/>
        <pc:sldMkLst>
          <pc:docMk/>
          <pc:sldMk cId="2352247266" sldId="309"/>
        </pc:sldMkLst>
      </pc:sldChg>
    </pc:docChg>
  </pc:docChgLst>
  <pc:docChgLst>
    <pc:chgData name="Gil Keidar" userId="39bab330baa1541e" providerId="LiveId" clId="{C34B1AE7-ADC7-493B-9C27-8DBF5603B68C}"/>
    <pc:docChg chg="undo redo custSel addSld delSld modSld sldOrd addSection modSection">
      <pc:chgData name="Gil Keidar" userId="39bab330baa1541e" providerId="LiveId" clId="{C34B1AE7-ADC7-493B-9C27-8DBF5603B68C}" dt="2025-06-16T22:14:12.708" v="16901"/>
      <pc:docMkLst>
        <pc:docMk/>
      </pc:docMkLst>
      <pc:sldChg chg="modSp mod">
        <pc:chgData name="Gil Keidar" userId="39bab330baa1541e" providerId="LiveId" clId="{C34B1AE7-ADC7-493B-9C27-8DBF5603B68C}" dt="2025-05-28T02:48:51.626" v="11913" actId="20577"/>
        <pc:sldMkLst>
          <pc:docMk/>
          <pc:sldMk cId="3200040743" sldId="308"/>
        </pc:sldMkLst>
        <pc:spChg chg="mod">
          <ac:chgData name="Gil Keidar" userId="39bab330baa1541e" providerId="LiveId" clId="{C34B1AE7-ADC7-493B-9C27-8DBF5603B68C}" dt="2025-05-28T02:48:51.626" v="11913" actId="20577"/>
          <ac:spMkLst>
            <pc:docMk/>
            <pc:sldMk cId="3200040743" sldId="308"/>
            <ac:spMk id="2" creationId="{27F9D606-E048-4299-802F-1E3F7A1C1E08}"/>
          </ac:spMkLst>
        </pc:spChg>
      </pc:sldChg>
      <pc:sldChg chg="modSp mod">
        <pc:chgData name="Gil Keidar" userId="39bab330baa1541e" providerId="LiveId" clId="{C34B1AE7-ADC7-493B-9C27-8DBF5603B68C}" dt="2025-03-12T05:39:28.273" v="194" actId="1076"/>
        <pc:sldMkLst>
          <pc:docMk/>
          <pc:sldMk cId="1325567996" sldId="320"/>
        </pc:sldMkLst>
      </pc:sldChg>
      <pc:sldChg chg="addSp modSp mod">
        <pc:chgData name="Gil Keidar" userId="39bab330baa1541e" providerId="LiveId" clId="{C34B1AE7-ADC7-493B-9C27-8DBF5603B68C}" dt="2025-02-21T06:16:23.497" v="115" actId="14100"/>
        <pc:sldMkLst>
          <pc:docMk/>
          <pc:sldMk cId="3913557010" sldId="326"/>
        </pc:sldMkLst>
      </pc:sldChg>
      <pc:sldChg chg="modSp mod">
        <pc:chgData name="Gil Keidar" userId="39bab330baa1541e" providerId="LiveId" clId="{C34B1AE7-ADC7-493B-9C27-8DBF5603B68C}" dt="2025-03-12T20:23:43.637" v="1913" actId="404"/>
        <pc:sldMkLst>
          <pc:docMk/>
          <pc:sldMk cId="436059809" sldId="328"/>
        </pc:sldMkLst>
      </pc:sldChg>
      <pc:sldChg chg="modSp mod">
        <pc:chgData name="Gil Keidar" userId="39bab330baa1541e" providerId="LiveId" clId="{C34B1AE7-ADC7-493B-9C27-8DBF5603B68C}" dt="2025-02-21T06:06:15.579" v="93" actId="20577"/>
        <pc:sldMkLst>
          <pc:docMk/>
          <pc:sldMk cId="3086040248" sldId="331"/>
        </pc:sldMkLst>
      </pc:sldChg>
      <pc:sldChg chg="delSp modSp mod">
        <pc:chgData name="Gil Keidar" userId="39bab330baa1541e" providerId="LiveId" clId="{C34B1AE7-ADC7-493B-9C27-8DBF5603B68C}" dt="2025-02-21T06:42:11.918" v="173" actId="478"/>
        <pc:sldMkLst>
          <pc:docMk/>
          <pc:sldMk cId="3376200829" sldId="338"/>
        </pc:sldMkLst>
      </pc:sldChg>
      <pc:sldChg chg="delSp mod">
        <pc:chgData name="Gil Keidar" userId="39bab330baa1541e" providerId="LiveId" clId="{C34B1AE7-ADC7-493B-9C27-8DBF5603B68C}" dt="2025-02-21T06:42:30.492" v="174" actId="478"/>
        <pc:sldMkLst>
          <pc:docMk/>
          <pc:sldMk cId="500000336" sldId="339"/>
        </pc:sldMkLst>
      </pc:sldChg>
      <pc:sldChg chg="addSp modSp mod">
        <pc:chgData name="Gil Keidar" userId="39bab330baa1541e" providerId="LiveId" clId="{C34B1AE7-ADC7-493B-9C27-8DBF5603B68C}" dt="2025-05-28T02:38:55.411" v="11907" actId="207"/>
        <pc:sldMkLst>
          <pc:docMk/>
          <pc:sldMk cId="2243852184" sldId="342"/>
        </pc:sldMkLst>
        <pc:spChg chg="add mod">
          <ac:chgData name="Gil Keidar" userId="39bab330baa1541e" providerId="LiveId" clId="{C34B1AE7-ADC7-493B-9C27-8DBF5603B68C}" dt="2025-05-28T02:38:55.411" v="11907" actId="207"/>
          <ac:spMkLst>
            <pc:docMk/>
            <pc:sldMk cId="2243852184" sldId="342"/>
            <ac:spMk id="7" creationId="{DA18E71E-17A1-33EA-68D7-D3C727E46A9A}"/>
          </ac:spMkLst>
        </pc:spChg>
      </pc:sldChg>
      <pc:sldChg chg="modSp mod">
        <pc:chgData name="Gil Keidar" userId="39bab330baa1541e" providerId="LiveId" clId="{C34B1AE7-ADC7-493B-9C27-8DBF5603B68C}" dt="2025-02-21T06:23:12.588" v="118" actId="20577"/>
        <pc:sldMkLst>
          <pc:docMk/>
          <pc:sldMk cId="372413896" sldId="371"/>
        </pc:sldMkLst>
      </pc:sldChg>
      <pc:sldChg chg="modSp mod">
        <pc:chgData name="Gil Keidar" userId="39bab330baa1541e" providerId="LiveId" clId="{C34B1AE7-ADC7-493B-9C27-8DBF5603B68C}" dt="2025-02-21T06:26:16.136" v="171" actId="20577"/>
        <pc:sldMkLst>
          <pc:docMk/>
          <pc:sldMk cId="1475696406" sldId="373"/>
        </pc:sldMkLst>
      </pc:sldChg>
      <pc:sldChg chg="addSp delSp modSp new mod ord modClrScheme chgLayout">
        <pc:chgData name="Gil Keidar" userId="39bab330baa1541e" providerId="LiveId" clId="{C34B1AE7-ADC7-493B-9C27-8DBF5603B68C}" dt="2025-03-12T06:02:34.413" v="1868" actId="20577"/>
        <pc:sldMkLst>
          <pc:docMk/>
          <pc:sldMk cId="420809124" sldId="374"/>
        </pc:sldMkLst>
      </pc:sldChg>
      <pc:sldChg chg="modSp add mod">
        <pc:chgData name="Gil Keidar" userId="39bab330baa1541e" providerId="LiveId" clId="{C34B1AE7-ADC7-493B-9C27-8DBF5603B68C}" dt="2025-05-28T00:10:31.845" v="2169" actId="20577"/>
        <pc:sldMkLst>
          <pc:docMk/>
          <pc:sldMk cId="3178321639" sldId="375"/>
        </pc:sldMkLst>
        <pc:graphicFrameChg chg="mod modGraphic">
          <ac:chgData name="Gil Keidar" userId="39bab330baa1541e" providerId="LiveId" clId="{C34B1AE7-ADC7-493B-9C27-8DBF5603B68C}" dt="2025-05-27T23:58:26.770" v="1918" actId="14100"/>
          <ac:graphicFrameMkLst>
            <pc:docMk/>
            <pc:sldMk cId="3178321639" sldId="375"/>
            <ac:graphicFrameMk id="3" creationId="{0042F1B9-5FBF-B518-81CA-93FA187445CA}"/>
          </ac:graphicFrameMkLst>
        </pc:graphicFrameChg>
        <pc:graphicFrameChg chg="mod modGraphic">
          <ac:chgData name="Gil Keidar" userId="39bab330baa1541e" providerId="LiveId" clId="{C34B1AE7-ADC7-493B-9C27-8DBF5603B68C}" dt="2025-05-28T00:10:31.845" v="2169" actId="20577"/>
          <ac:graphicFrameMkLst>
            <pc:docMk/>
            <pc:sldMk cId="3178321639" sldId="375"/>
            <ac:graphicFrameMk id="14" creationId="{33A00062-0D5C-B315-8177-E0E4FA98296D}"/>
          </ac:graphicFrameMkLst>
        </pc:graphicFrameChg>
      </pc:sldChg>
      <pc:sldChg chg="add del">
        <pc:chgData name="Gil Keidar" userId="39bab330baa1541e" providerId="LiveId" clId="{C34B1AE7-ADC7-493B-9C27-8DBF5603B68C}" dt="2025-03-12T05:38:39.198" v="184"/>
        <pc:sldMkLst>
          <pc:docMk/>
          <pc:sldMk cId="3440009040" sldId="375"/>
        </pc:sldMkLst>
      </pc:sldChg>
      <pc:sldChg chg="new del">
        <pc:chgData name="Gil Keidar" userId="39bab330baa1541e" providerId="LiveId" clId="{C34B1AE7-ADC7-493B-9C27-8DBF5603B68C}" dt="2025-03-12T05:41:05.092" v="236" actId="680"/>
        <pc:sldMkLst>
          <pc:docMk/>
          <pc:sldMk cId="4254705712" sldId="375"/>
        </pc:sldMkLst>
      </pc:sldChg>
      <pc:sldChg chg="addSp delSp modSp add mod ord">
        <pc:chgData name="Gil Keidar" userId="39bab330baa1541e" providerId="LiveId" clId="{C34B1AE7-ADC7-493B-9C27-8DBF5603B68C}" dt="2025-05-28T02:36:35.918" v="11786" actId="1076"/>
        <pc:sldMkLst>
          <pc:docMk/>
          <pc:sldMk cId="2266690573" sldId="376"/>
        </pc:sldMkLst>
        <pc:spChg chg="add mod">
          <ac:chgData name="Gil Keidar" userId="39bab330baa1541e" providerId="LiveId" clId="{C34B1AE7-ADC7-493B-9C27-8DBF5603B68C}" dt="2025-05-28T00:00:22.784" v="1935" actId="14100"/>
          <ac:spMkLst>
            <pc:docMk/>
            <pc:sldMk cId="2266690573" sldId="376"/>
            <ac:spMk id="3" creationId="{0EBA0DD2-33A7-A74E-0D5B-7045E6E31E2F}"/>
          </ac:spMkLst>
        </pc:spChg>
        <pc:spChg chg="add mod">
          <ac:chgData name="Gil Keidar" userId="39bab330baa1541e" providerId="LiveId" clId="{C34B1AE7-ADC7-493B-9C27-8DBF5603B68C}" dt="2025-05-28T00:00:22.784" v="1935" actId="14100"/>
          <ac:spMkLst>
            <pc:docMk/>
            <pc:sldMk cId="2266690573" sldId="376"/>
            <ac:spMk id="4" creationId="{F9AB89FF-4462-CF61-08EF-9861178A439E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13" creationId="{A85457E7-0A17-A2F7-3CB9-3D5AB0E7E6E5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19" creationId="{BBD9601B-98CE-4F02-B323-B7B412025CA7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21" creationId="{C594A1F6-C28A-EB8E-76BE-450E36097344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46" creationId="{62855FB6-801B-327B-1EBA-B764D214C3E7}"/>
          </ac:spMkLst>
        </pc:spChg>
        <pc:spChg chg="add del mod">
          <ac:chgData name="Gil Keidar" userId="39bab330baa1541e" providerId="LiveId" clId="{C34B1AE7-ADC7-493B-9C27-8DBF5603B68C}" dt="2025-05-28T00:06:28.474" v="2100" actId="1076"/>
          <ac:spMkLst>
            <pc:docMk/>
            <pc:sldMk cId="2266690573" sldId="376"/>
            <ac:spMk id="65" creationId="{F8C7235A-FC51-D67D-98AC-99EFDE4380EB}"/>
          </ac:spMkLst>
        </pc:spChg>
        <pc:spChg chg="add mod">
          <ac:chgData name="Gil Keidar" userId="39bab330baa1541e" providerId="LiveId" clId="{C34B1AE7-ADC7-493B-9C27-8DBF5603B68C}" dt="2025-05-28T00:06:10.637" v="2096" actId="1076"/>
          <ac:spMkLst>
            <pc:docMk/>
            <pc:sldMk cId="2266690573" sldId="376"/>
            <ac:spMk id="84" creationId="{BCCC7742-C3BE-8E8E-0505-A736000DF7EA}"/>
          </ac:spMkLst>
        </pc:spChg>
        <pc:cxnChg chg="add del mod">
          <ac:chgData name="Gil Keidar" userId="39bab330baa1541e" providerId="LiveId" clId="{C34B1AE7-ADC7-493B-9C27-8DBF5603B68C}" dt="2025-05-28T00:04:45.168" v="2027" actId="1076"/>
          <ac:cxnSpMkLst>
            <pc:docMk/>
            <pc:sldMk cId="2266690573" sldId="376"/>
            <ac:cxnSpMk id="22" creationId="{1B459A8F-BF3A-2321-BC37-D10E815B57E0}"/>
          </ac:cxnSpMkLst>
        </pc:cxnChg>
        <pc:cxnChg chg="mod">
          <ac:chgData name="Gil Keidar" userId="39bab330baa1541e" providerId="LiveId" clId="{C34B1AE7-ADC7-493B-9C27-8DBF5603B68C}" dt="2025-05-28T00:04:48.275" v="2028" actId="1076"/>
          <ac:cxnSpMkLst>
            <pc:docMk/>
            <pc:sldMk cId="2266690573" sldId="376"/>
            <ac:cxnSpMk id="32" creationId="{C5897969-8673-5BD5-00B1-36B8D83437E0}"/>
          </ac:cxnSpMkLst>
        </pc:cxnChg>
        <pc:cxnChg chg="mod">
          <ac:chgData name="Gil Keidar" userId="39bab330baa1541e" providerId="LiveId" clId="{C34B1AE7-ADC7-493B-9C27-8DBF5603B68C}" dt="2025-05-28T00:04:51.639" v="2030" actId="14100"/>
          <ac:cxnSpMkLst>
            <pc:docMk/>
            <pc:sldMk cId="2266690573" sldId="376"/>
            <ac:cxnSpMk id="34" creationId="{B20DB054-52F7-0722-599C-E00DA8DC171D}"/>
          </ac:cxnSpMkLst>
        </pc:cxnChg>
        <pc:cxnChg chg="add mod">
          <ac:chgData name="Gil Keidar" userId="39bab330baa1541e" providerId="LiveId" clId="{C34B1AE7-ADC7-493B-9C27-8DBF5603B68C}" dt="2025-05-28T00:04:50.240" v="2029" actId="14100"/>
          <ac:cxnSpMkLst>
            <pc:docMk/>
            <pc:sldMk cId="2266690573" sldId="376"/>
            <ac:cxnSpMk id="58" creationId="{925DFA60-0A2D-6AC8-114D-A68D4ADAADF0}"/>
          </ac:cxnSpMkLst>
        </pc:cxnChg>
        <pc:cxnChg chg="add del mod">
          <ac:chgData name="Gil Keidar" userId="39bab330baa1541e" providerId="LiveId" clId="{C34B1AE7-ADC7-493B-9C27-8DBF5603B68C}" dt="2025-05-28T00:04:45.168" v="2027" actId="1076"/>
          <ac:cxnSpMkLst>
            <pc:docMk/>
            <pc:sldMk cId="2266690573" sldId="376"/>
            <ac:cxnSpMk id="62" creationId="{9D451238-0D66-FF27-6F2A-543050818402}"/>
          </ac:cxnSpMkLst>
        </pc:cxnChg>
        <pc:cxnChg chg="add mod">
          <ac:chgData name="Gil Keidar" userId="39bab330baa1541e" providerId="LiveId" clId="{C34B1AE7-ADC7-493B-9C27-8DBF5603B68C}" dt="2025-05-28T00:06:28.474" v="2100" actId="1076"/>
          <ac:cxnSpMkLst>
            <pc:docMk/>
            <pc:sldMk cId="2266690573" sldId="376"/>
            <ac:cxnSpMk id="66" creationId="{3A1C77BC-F221-2A50-2FB0-606342117FA8}"/>
          </ac:cxnSpMkLst>
        </pc:cxnChg>
        <pc:cxnChg chg="add mod">
          <ac:chgData name="Gil Keidar" userId="39bab330baa1541e" providerId="LiveId" clId="{C34B1AE7-ADC7-493B-9C27-8DBF5603B68C}" dt="2025-05-28T00:06:03.161" v="2092" actId="14100"/>
          <ac:cxnSpMkLst>
            <pc:docMk/>
            <pc:sldMk cId="2266690573" sldId="376"/>
            <ac:cxnSpMk id="101" creationId="{13964623-27E6-4340-76F9-8EC71741E547}"/>
          </ac:cxnSpMkLst>
        </pc:cxnChg>
      </pc:sldChg>
      <pc:sldChg chg="addSp modSp new mod">
        <pc:chgData name="Gil Keidar" userId="39bab330baa1541e" providerId="LiveId" clId="{C34B1AE7-ADC7-493B-9C27-8DBF5603B68C}" dt="2025-06-16T22:10:47.568" v="16489" actId="20577"/>
        <pc:sldMkLst>
          <pc:docMk/>
          <pc:sldMk cId="2123469828" sldId="377"/>
        </pc:sldMkLst>
        <pc:spChg chg="mod">
          <ac:chgData name="Gil Keidar" userId="39bab330baa1541e" providerId="LiveId" clId="{C34B1AE7-ADC7-493B-9C27-8DBF5603B68C}" dt="2025-06-16T22:08:30.170" v="16362" actId="20577"/>
          <ac:spMkLst>
            <pc:docMk/>
            <pc:sldMk cId="2123469828" sldId="377"/>
            <ac:spMk id="2" creationId="{2E4F8945-FAFE-1954-2875-805161DE9B67}"/>
          </ac:spMkLst>
        </pc:spChg>
        <pc:spChg chg="add mod">
          <ac:chgData name="Gil Keidar" userId="39bab330baa1541e" providerId="LiveId" clId="{C34B1AE7-ADC7-493B-9C27-8DBF5603B68C}" dt="2025-06-16T22:09:13.211" v="16431" actId="20577"/>
          <ac:spMkLst>
            <pc:docMk/>
            <pc:sldMk cId="2123469828" sldId="377"/>
            <ac:spMk id="4" creationId="{D20A8B5C-5DF9-442A-7655-C9F168939242}"/>
          </ac:spMkLst>
        </pc:spChg>
        <pc:spChg chg="add mod">
          <ac:chgData name="Gil Keidar" userId="39bab330baa1541e" providerId="LiveId" clId="{C34B1AE7-ADC7-493B-9C27-8DBF5603B68C}" dt="2025-05-28T00:21:34.685" v="2889" actId="20577"/>
          <ac:spMkLst>
            <pc:docMk/>
            <pc:sldMk cId="2123469828" sldId="377"/>
            <ac:spMk id="5" creationId="{0F9FA6CB-ACF5-75E4-A445-2D16B0ED0CD3}"/>
          </ac:spMkLst>
        </pc:spChg>
        <pc:spChg chg="add mod">
          <ac:chgData name="Gil Keidar" userId="39bab330baa1541e" providerId="LiveId" clId="{C34B1AE7-ADC7-493B-9C27-8DBF5603B68C}" dt="2025-05-28T01:20:04.807" v="6970" actId="14100"/>
          <ac:spMkLst>
            <pc:docMk/>
            <pc:sldMk cId="2123469828" sldId="377"/>
            <ac:spMk id="6" creationId="{BE82AC1B-D159-63C0-7BCA-4EC6E2E572F8}"/>
          </ac:spMkLst>
        </pc:spChg>
        <pc:graphicFrameChg chg="add mod modGraphic">
          <ac:chgData name="Gil Keidar" userId="39bab330baa1541e" providerId="LiveId" clId="{C34B1AE7-ADC7-493B-9C27-8DBF5603B68C}" dt="2025-06-16T22:10:47.568" v="16489" actId="20577"/>
          <ac:graphicFrameMkLst>
            <pc:docMk/>
            <pc:sldMk cId="2123469828" sldId="377"/>
            <ac:graphicFrameMk id="3" creationId="{01547023-F92B-4D04-0B0B-335E7F1844CE}"/>
          </ac:graphicFrameMkLst>
        </pc:graphicFrameChg>
      </pc:sldChg>
      <pc:sldChg chg="addSp delSp modSp new mod ord">
        <pc:chgData name="Gil Keidar" userId="39bab330baa1541e" providerId="LiveId" clId="{C34B1AE7-ADC7-493B-9C27-8DBF5603B68C}" dt="2025-05-28T19:23:48.923" v="13177"/>
        <pc:sldMkLst>
          <pc:docMk/>
          <pc:sldMk cId="3308824609" sldId="378"/>
        </pc:sldMkLst>
        <pc:spChg chg="mod">
          <ac:chgData name="Gil Keidar" userId="39bab330baa1541e" providerId="LiveId" clId="{C34B1AE7-ADC7-493B-9C27-8DBF5603B68C}" dt="2025-05-28T00:53:31.263" v="3537" actId="20577"/>
          <ac:spMkLst>
            <pc:docMk/>
            <pc:sldMk cId="3308824609" sldId="378"/>
            <ac:spMk id="2" creationId="{5776C35E-FDD3-D165-F9B0-5E3FC0134F97}"/>
          </ac:spMkLst>
        </pc:spChg>
        <pc:spChg chg="add mod">
          <ac:chgData name="Gil Keidar" userId="39bab330baa1541e" providerId="LiveId" clId="{C34B1AE7-ADC7-493B-9C27-8DBF5603B68C}" dt="2025-05-28T01:07:42.177" v="5951" actId="20577"/>
          <ac:spMkLst>
            <pc:docMk/>
            <pc:sldMk cId="3308824609" sldId="378"/>
            <ac:spMk id="3" creationId="{AA693CF8-2E6D-18DB-E69D-057147472A6C}"/>
          </ac:spMkLst>
        </pc:spChg>
        <pc:spChg chg="add mod">
          <ac:chgData name="Gil Keidar" userId="39bab330baa1541e" providerId="LiveId" clId="{C34B1AE7-ADC7-493B-9C27-8DBF5603B68C}" dt="2025-05-28T01:08:05.280" v="5960" actId="12"/>
          <ac:spMkLst>
            <pc:docMk/>
            <pc:sldMk cId="3308824609" sldId="378"/>
            <ac:spMk id="6" creationId="{A507E00B-83D9-2E66-58E8-E0A4777F40FD}"/>
          </ac:spMkLst>
        </pc:spChg>
        <pc:graphicFrameChg chg="add mod modGraphic">
          <ac:chgData name="Gil Keidar" userId="39bab330baa1541e" providerId="LiveId" clId="{C34B1AE7-ADC7-493B-9C27-8DBF5603B68C}" dt="2025-05-28T01:07:51.841" v="5956" actId="404"/>
          <ac:graphicFrameMkLst>
            <pc:docMk/>
            <pc:sldMk cId="3308824609" sldId="378"/>
            <ac:graphicFrameMk id="5" creationId="{50830EA4-ABA3-BB20-4E95-5EEC7E3EC2F0}"/>
          </ac:graphicFrameMkLst>
        </pc:graphicFrameChg>
      </pc:sldChg>
      <pc:sldChg chg="addSp delSp modSp new mod">
        <pc:chgData name="Gil Keidar" userId="39bab330baa1541e" providerId="LiveId" clId="{C34B1AE7-ADC7-493B-9C27-8DBF5603B68C}" dt="2025-05-28T01:31:18.535" v="7994" actId="113"/>
        <pc:sldMkLst>
          <pc:docMk/>
          <pc:sldMk cId="2655646293" sldId="379"/>
        </pc:sldMkLst>
        <pc:spChg chg="mod">
          <ac:chgData name="Gil Keidar" userId="39bab330baa1541e" providerId="LiveId" clId="{C34B1AE7-ADC7-493B-9C27-8DBF5603B68C}" dt="2025-05-28T01:08:53.373" v="6015" actId="20577"/>
          <ac:spMkLst>
            <pc:docMk/>
            <pc:sldMk cId="2655646293" sldId="379"/>
            <ac:spMk id="2" creationId="{DFE53128-C1AE-1B98-6A98-544E31DD88C8}"/>
          </ac:spMkLst>
        </pc:spChg>
        <pc:spChg chg="add mod">
          <ac:chgData name="Gil Keidar" userId="39bab330baa1541e" providerId="LiveId" clId="{C34B1AE7-ADC7-493B-9C27-8DBF5603B68C}" dt="2025-05-28T01:29:27.158" v="7755" actId="14100"/>
          <ac:spMkLst>
            <pc:docMk/>
            <pc:sldMk cId="2655646293" sldId="379"/>
            <ac:spMk id="7" creationId="{0C90270B-736A-1B7F-69FB-527BCAD76D37}"/>
          </ac:spMkLst>
        </pc:spChg>
        <pc:graphicFrameChg chg="add mod modGraphic">
          <ac:chgData name="Gil Keidar" userId="39bab330baa1541e" providerId="LiveId" clId="{C34B1AE7-ADC7-493B-9C27-8DBF5603B68C}" dt="2025-05-28T01:31:18.535" v="7994" actId="113"/>
          <ac:graphicFrameMkLst>
            <pc:docMk/>
            <pc:sldMk cId="2655646293" sldId="379"/>
            <ac:graphicFrameMk id="4" creationId="{1F237C11-0F7F-2C9A-0EAC-C6AA1F937F1A}"/>
          </ac:graphicFrameMkLst>
        </pc:graphicFrameChg>
        <pc:graphicFrameChg chg="add mod modGraphic">
          <ac:chgData name="Gil Keidar" userId="39bab330baa1541e" providerId="LiveId" clId="{C34B1AE7-ADC7-493B-9C27-8DBF5603B68C}" dt="2025-05-28T01:29:31.940" v="7758" actId="114"/>
          <ac:graphicFrameMkLst>
            <pc:docMk/>
            <pc:sldMk cId="2655646293" sldId="379"/>
            <ac:graphicFrameMk id="6" creationId="{BFFF068C-177E-58EE-681D-C9214F16C135}"/>
          </ac:graphicFrameMkLst>
        </pc:graphicFrameChg>
      </pc:sldChg>
      <pc:sldChg chg="addSp delSp modSp add mod">
        <pc:chgData name="Gil Keidar" userId="39bab330baa1541e" providerId="LiveId" clId="{C34B1AE7-ADC7-493B-9C27-8DBF5603B68C}" dt="2025-05-28T16:53:50.730" v="13176" actId="478"/>
        <pc:sldMkLst>
          <pc:docMk/>
          <pc:sldMk cId="3804542101" sldId="380"/>
        </pc:sldMkLst>
        <pc:spChg chg="add 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8" creationId="{BF2657BB-2261-20EA-1A05-AFAD3CA9488D}"/>
          </ac:spMkLst>
        </pc:spChg>
        <pc:spChg chg="add mod topLvl">
          <ac:chgData name="Gil Keidar" userId="39bab330baa1541e" providerId="LiveId" clId="{C34B1AE7-ADC7-493B-9C27-8DBF5603B68C}" dt="2025-05-28T03:00:35.997" v="12239" actId="164"/>
          <ac:spMkLst>
            <pc:docMk/>
            <pc:sldMk cId="3804542101" sldId="380"/>
            <ac:spMk id="12" creationId="{62B675C2-587E-CD89-DAA2-57BAED0D7597}"/>
          </ac:spMkLst>
        </pc:spChg>
        <pc:spChg chg="mod topLvl">
          <ac:chgData name="Gil Keidar" userId="39bab330baa1541e" providerId="LiveId" clId="{C34B1AE7-ADC7-493B-9C27-8DBF5603B68C}" dt="2025-05-28T03:00:30.403" v="12238" actId="164"/>
          <ac:spMkLst>
            <pc:docMk/>
            <pc:sldMk cId="3804542101" sldId="380"/>
            <ac:spMk id="17" creationId="{9DA09A44-42E1-ECD2-41B7-02FA1457A169}"/>
          </ac:spMkLst>
        </pc:spChg>
        <pc:spChg chg="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18" creationId="{AD5AB008-47BB-7A9F-9FE5-C24C20F61F8E}"/>
          </ac:spMkLst>
        </pc:spChg>
        <pc:spChg chg="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19" creationId="{248F7F1C-C364-557C-11FE-43714C0428DB}"/>
          </ac:spMkLst>
        </pc:spChg>
        <pc:spChg chg="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20" creationId="{410DDA3C-2A74-9DCA-3A46-14645AF70D04}"/>
          </ac:spMkLst>
        </pc:spChg>
        <pc:spChg chg="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21" creationId="{DAC9BFC3-FE66-6335-C204-A56F91F77BF9}"/>
          </ac:spMkLst>
        </pc:spChg>
        <pc:spChg chg="mod">
          <ac:chgData name="Gil Keidar" userId="39bab330baa1541e" providerId="LiveId" clId="{C34B1AE7-ADC7-493B-9C27-8DBF5603B68C}" dt="2025-05-28T02:52:55.590" v="12013" actId="14100"/>
          <ac:spMkLst>
            <pc:docMk/>
            <pc:sldMk cId="3804542101" sldId="380"/>
            <ac:spMk id="24" creationId="{7A206A7A-2459-2D06-AB28-C3D4070EE540}"/>
          </ac:spMkLst>
        </pc:spChg>
        <pc:grpChg chg="add mod">
          <ac:chgData name="Gil Keidar" userId="39bab330baa1541e" providerId="LiveId" clId="{C34B1AE7-ADC7-493B-9C27-8DBF5603B68C}" dt="2025-05-28T03:00:35.997" v="12239" actId="164"/>
          <ac:grpSpMkLst>
            <pc:docMk/>
            <pc:sldMk cId="3804542101" sldId="380"/>
            <ac:grpSpMk id="30" creationId="{B43E10A7-BF18-74B6-8E25-148822ECAC82}"/>
          </ac:grpSpMkLst>
        </pc:grpChg>
        <pc:graphicFrameChg chg="mod modGraphic">
          <ac:chgData name="Gil Keidar" userId="39bab330baa1541e" providerId="LiveId" clId="{C34B1AE7-ADC7-493B-9C27-8DBF5603B68C}" dt="2025-05-28T16:43:38.636" v="12334" actId="20577"/>
          <ac:graphicFrameMkLst>
            <pc:docMk/>
            <pc:sldMk cId="3804542101" sldId="380"/>
            <ac:graphicFrameMk id="27" creationId="{D2E86BE9-844B-D11E-5AC8-3D7570F1AAB6}"/>
          </ac:graphicFrameMkLst>
        </pc:graphicFrameChg>
        <pc:graphicFrameChg chg="add mod modGraphic">
          <ac:chgData name="Gil Keidar" userId="39bab330baa1541e" providerId="LiveId" clId="{C34B1AE7-ADC7-493B-9C27-8DBF5603B68C}" dt="2025-05-28T16:46:04.706" v="12554" actId="1076"/>
          <ac:graphicFrameMkLst>
            <pc:docMk/>
            <pc:sldMk cId="3804542101" sldId="380"/>
            <ac:graphicFrameMk id="37" creationId="{4B8C28A2-BAD3-35C8-98BC-2440AAE7A33C}"/>
          </ac:graphicFrameMkLst>
        </pc:graphicFrameChg>
        <pc:graphicFrameChg chg="add mod modGraphic">
          <ac:chgData name="Gil Keidar" userId="39bab330baa1541e" providerId="LiveId" clId="{C34B1AE7-ADC7-493B-9C27-8DBF5603B68C}" dt="2025-05-28T16:50:13.931" v="13049" actId="20577"/>
          <ac:graphicFrameMkLst>
            <pc:docMk/>
            <pc:sldMk cId="3804542101" sldId="380"/>
            <ac:graphicFrameMk id="38" creationId="{AE779DEF-FE58-4D15-0561-71C70060C8C9}"/>
          </ac:graphicFrameMkLst>
        </pc:graphicFrameChg>
        <pc:graphicFrameChg chg="add mod modGraphic">
          <ac:chgData name="Gil Keidar" userId="39bab330baa1541e" providerId="LiveId" clId="{C34B1AE7-ADC7-493B-9C27-8DBF5603B68C}" dt="2025-05-28T16:51:20.878" v="13134" actId="20577"/>
          <ac:graphicFrameMkLst>
            <pc:docMk/>
            <pc:sldMk cId="3804542101" sldId="380"/>
            <ac:graphicFrameMk id="40" creationId="{32FBA3AA-A6E3-F336-224E-26BDAC000211}"/>
          </ac:graphicFrameMkLst>
        </pc:graphicFrameChg>
        <pc:cxnChg chg="add mod topLvl">
          <ac:chgData name="Gil Keidar" userId="39bab330baa1541e" providerId="LiveId" clId="{C34B1AE7-ADC7-493B-9C27-8DBF5603B68C}" dt="2025-05-28T03:00:35.997" v="12239" actId="164"/>
          <ac:cxnSpMkLst>
            <pc:docMk/>
            <pc:sldMk cId="3804542101" sldId="380"/>
            <ac:cxnSpMk id="10" creationId="{6490661C-6B05-233E-AF05-34D636F47D5D}"/>
          </ac:cxnSpMkLst>
        </pc:cxnChg>
        <pc:cxnChg chg="mod topLvl">
          <ac:chgData name="Gil Keidar" userId="39bab330baa1541e" providerId="LiveId" clId="{C34B1AE7-ADC7-493B-9C27-8DBF5603B68C}" dt="2025-05-28T03:00:51.336" v="12244" actId="14100"/>
          <ac:cxnSpMkLst>
            <pc:docMk/>
            <pc:sldMk cId="3804542101" sldId="380"/>
            <ac:cxnSpMk id="15" creationId="{854D6BE3-9A99-271E-8212-040BC816AB6A}"/>
          </ac:cxnSpMkLst>
        </pc:cxnChg>
        <pc:cxnChg chg="add mod">
          <ac:chgData name="Gil Keidar" userId="39bab330baa1541e" providerId="LiveId" clId="{C34B1AE7-ADC7-493B-9C27-8DBF5603B68C}" dt="2025-05-28T16:51:50.059" v="13138" actId="14100"/>
          <ac:cxnSpMkLst>
            <pc:docMk/>
            <pc:sldMk cId="3804542101" sldId="380"/>
            <ac:cxnSpMk id="43" creationId="{2C024229-DB71-E055-33CD-D0591FD17B6C}"/>
          </ac:cxnSpMkLst>
        </pc:cxnChg>
        <pc:cxnChg chg="add mod">
          <ac:chgData name="Gil Keidar" userId="39bab330baa1541e" providerId="LiveId" clId="{C34B1AE7-ADC7-493B-9C27-8DBF5603B68C}" dt="2025-05-28T16:52:01.011" v="13142" actId="14100"/>
          <ac:cxnSpMkLst>
            <pc:docMk/>
            <pc:sldMk cId="3804542101" sldId="380"/>
            <ac:cxnSpMk id="48" creationId="{738D53C8-0FF7-1701-C435-8E6C5F2C9FD8}"/>
          </ac:cxnSpMkLst>
        </pc:cxnChg>
        <pc:cxnChg chg="mod topLvl">
          <ac:chgData name="Gil Keidar" userId="39bab330baa1541e" providerId="LiveId" clId="{C34B1AE7-ADC7-493B-9C27-8DBF5603B68C}" dt="2025-05-28T16:52:21.891" v="13148" actId="14100"/>
          <ac:cxnSpMkLst>
            <pc:docMk/>
            <pc:sldMk cId="3804542101" sldId="380"/>
            <ac:cxnSpMk id="52" creationId="{FF331BEA-25E2-D1B8-8909-089471E75021}"/>
          </ac:cxnSpMkLst>
        </pc:cxnChg>
        <pc:cxnChg chg="add mod">
          <ac:chgData name="Gil Keidar" userId="39bab330baa1541e" providerId="LiveId" clId="{C34B1AE7-ADC7-493B-9C27-8DBF5603B68C}" dt="2025-05-28T16:53:26.558" v="13171" actId="14100"/>
          <ac:cxnSpMkLst>
            <pc:docMk/>
            <pc:sldMk cId="3804542101" sldId="380"/>
            <ac:cxnSpMk id="56" creationId="{EBDD56F6-9637-454F-9754-22922F0DBD91}"/>
          </ac:cxnSpMkLst>
        </pc:cxnChg>
        <pc:cxnChg chg="add mod">
          <ac:chgData name="Gil Keidar" userId="39bab330baa1541e" providerId="LiveId" clId="{C34B1AE7-ADC7-493B-9C27-8DBF5603B68C}" dt="2025-05-28T16:53:19.741" v="13170" actId="14100"/>
          <ac:cxnSpMkLst>
            <pc:docMk/>
            <pc:sldMk cId="3804542101" sldId="380"/>
            <ac:cxnSpMk id="72" creationId="{AA782C60-C322-FED0-331D-EB63A493DB63}"/>
          </ac:cxnSpMkLst>
        </pc:cxnChg>
        <pc:cxnChg chg="add mod">
          <ac:chgData name="Gil Keidar" userId="39bab330baa1541e" providerId="LiveId" clId="{C34B1AE7-ADC7-493B-9C27-8DBF5603B68C}" dt="2025-05-28T16:53:44.551" v="13175" actId="14100"/>
          <ac:cxnSpMkLst>
            <pc:docMk/>
            <pc:sldMk cId="3804542101" sldId="380"/>
            <ac:cxnSpMk id="76" creationId="{AB4FCD91-BB57-5EA8-6E43-3AD61C2ACA85}"/>
          </ac:cxnSpMkLst>
        </pc:cxnChg>
      </pc:sldChg>
      <pc:sldChg chg="addSp modSp new mod">
        <pc:chgData name="Gil Keidar" userId="39bab330baa1541e" providerId="LiveId" clId="{C34B1AE7-ADC7-493B-9C27-8DBF5603B68C}" dt="2025-06-11T19:19:35.770" v="15198" actId="20577"/>
        <pc:sldMkLst>
          <pc:docMk/>
          <pc:sldMk cId="732732938" sldId="381"/>
        </pc:sldMkLst>
        <pc:spChg chg="mod">
          <ac:chgData name="Gil Keidar" userId="39bab330baa1541e" providerId="LiveId" clId="{C34B1AE7-ADC7-493B-9C27-8DBF5603B68C}" dt="2025-05-28T01:19:21.048" v="6896" actId="20577"/>
          <ac:spMkLst>
            <pc:docMk/>
            <pc:sldMk cId="732732938" sldId="381"/>
            <ac:spMk id="2" creationId="{82E94B3B-65E4-532C-21A5-B09A5A82A33F}"/>
          </ac:spMkLst>
        </pc:spChg>
        <pc:spChg chg="add mod">
          <ac:chgData name="Gil Keidar" userId="39bab330baa1541e" providerId="LiveId" clId="{C34B1AE7-ADC7-493B-9C27-8DBF5603B68C}" dt="2025-05-28T01:19:24.383" v="6906" actId="20577"/>
          <ac:spMkLst>
            <pc:docMk/>
            <pc:sldMk cId="732732938" sldId="381"/>
            <ac:spMk id="3" creationId="{BA1613DB-20B1-7A29-FE44-A7C57BE754EF}"/>
          </ac:spMkLst>
        </pc:spChg>
        <pc:spChg chg="add mod">
          <ac:chgData name="Gil Keidar" userId="39bab330baa1541e" providerId="LiveId" clId="{C34B1AE7-ADC7-493B-9C27-8DBF5603B68C}" dt="2025-05-28T01:21:23.997" v="7057" actId="20577"/>
          <ac:spMkLst>
            <pc:docMk/>
            <pc:sldMk cId="732732938" sldId="381"/>
            <ac:spMk id="4" creationId="{F7C7E303-D8B3-F375-908E-11BC09E018C7}"/>
          </ac:spMkLst>
        </pc:spChg>
        <pc:spChg chg="add mod">
          <ac:chgData name="Gil Keidar" userId="39bab330baa1541e" providerId="LiveId" clId="{C34B1AE7-ADC7-493B-9C27-8DBF5603B68C}" dt="2025-05-28T01:20:08.849" v="6978" actId="20577"/>
          <ac:spMkLst>
            <pc:docMk/>
            <pc:sldMk cId="732732938" sldId="381"/>
            <ac:spMk id="5" creationId="{1D083AFE-5B14-85E0-A2D5-568F271C7A2A}"/>
          </ac:spMkLst>
        </pc:spChg>
        <pc:graphicFrameChg chg="add mod modGraphic">
          <ac:chgData name="Gil Keidar" userId="39bab330baa1541e" providerId="LiveId" clId="{C34B1AE7-ADC7-493B-9C27-8DBF5603B68C}" dt="2025-06-11T19:19:35.770" v="15198" actId="20577"/>
          <ac:graphicFrameMkLst>
            <pc:docMk/>
            <pc:sldMk cId="732732938" sldId="381"/>
            <ac:graphicFrameMk id="6" creationId="{95745D06-06C7-7C78-C3A0-C9D8DA993FE2}"/>
          </ac:graphicFrameMkLst>
        </pc:graphicFrameChg>
      </pc:sldChg>
      <pc:sldChg chg="addSp delSp modSp add mod">
        <pc:chgData name="Gil Keidar" userId="39bab330baa1541e" providerId="LiveId" clId="{C34B1AE7-ADC7-493B-9C27-8DBF5603B68C}" dt="2025-05-28T01:33:18.879" v="8249" actId="20577"/>
        <pc:sldMkLst>
          <pc:docMk/>
          <pc:sldMk cId="909485508" sldId="382"/>
        </pc:sldMkLst>
        <pc:spChg chg="mod">
          <ac:chgData name="Gil Keidar" userId="39bab330baa1541e" providerId="LiveId" clId="{C34B1AE7-ADC7-493B-9C27-8DBF5603B68C}" dt="2025-05-28T01:27:23.230" v="7515" actId="20577"/>
          <ac:spMkLst>
            <pc:docMk/>
            <pc:sldMk cId="909485508" sldId="382"/>
            <ac:spMk id="2" creationId="{EEBC6472-78F3-56DF-180C-A9C17AA0322F}"/>
          </ac:spMkLst>
        </pc:spChg>
        <pc:spChg chg="add mod">
          <ac:chgData name="Gil Keidar" userId="39bab330baa1541e" providerId="LiveId" clId="{C34B1AE7-ADC7-493B-9C27-8DBF5603B68C}" dt="2025-05-28T01:32:16.500" v="8114" actId="1076"/>
          <ac:spMkLst>
            <pc:docMk/>
            <pc:sldMk cId="909485508" sldId="382"/>
            <ac:spMk id="5" creationId="{84DC429A-E0C2-4418-6370-107A5F5D28AF}"/>
          </ac:spMkLst>
        </pc:spChg>
        <pc:graphicFrameChg chg="add mod modGraphic">
          <ac:chgData name="Gil Keidar" userId="39bab330baa1541e" providerId="LiveId" clId="{C34B1AE7-ADC7-493B-9C27-8DBF5603B68C}" dt="2025-05-28T01:33:18.879" v="8249" actId="20577"/>
          <ac:graphicFrameMkLst>
            <pc:docMk/>
            <pc:sldMk cId="909485508" sldId="382"/>
            <ac:graphicFrameMk id="3" creationId="{8EFB8DC3-5F2C-3AE0-F4A7-D9A8F2F6B926}"/>
          </ac:graphicFrameMkLst>
        </pc:graphicFrameChg>
        <pc:graphicFrameChg chg="modGraphic">
          <ac:chgData name="Gil Keidar" userId="39bab330baa1541e" providerId="LiveId" clId="{C34B1AE7-ADC7-493B-9C27-8DBF5603B68C}" dt="2025-05-28T01:31:25.769" v="8005" actId="20577"/>
          <ac:graphicFrameMkLst>
            <pc:docMk/>
            <pc:sldMk cId="909485508" sldId="382"/>
            <ac:graphicFrameMk id="4" creationId="{17BBF9AE-F7E6-A82E-BB48-7456BBABC0B4}"/>
          </ac:graphicFrameMkLst>
        </pc:graphicFrameChg>
      </pc:sldChg>
      <pc:sldChg chg="modSp add mod">
        <pc:chgData name="Gil Keidar" userId="39bab330baa1541e" providerId="LiveId" clId="{C34B1AE7-ADC7-493B-9C27-8DBF5603B68C}" dt="2025-05-28T01:36:08.529" v="8583" actId="2164"/>
        <pc:sldMkLst>
          <pc:docMk/>
          <pc:sldMk cId="3108267799" sldId="383"/>
        </pc:sldMkLst>
        <pc:spChg chg="mod">
          <ac:chgData name="Gil Keidar" userId="39bab330baa1541e" providerId="LiveId" clId="{C34B1AE7-ADC7-493B-9C27-8DBF5603B68C}" dt="2025-05-28T01:33:39.723" v="8281" actId="20577"/>
          <ac:spMkLst>
            <pc:docMk/>
            <pc:sldMk cId="3108267799" sldId="383"/>
            <ac:spMk id="2" creationId="{5614F5B2-EFB3-5438-7A79-599AD0F58DAE}"/>
          </ac:spMkLst>
        </pc:spChg>
        <pc:graphicFrameChg chg="modGraphic">
          <ac:chgData name="Gil Keidar" userId="39bab330baa1541e" providerId="LiveId" clId="{C34B1AE7-ADC7-493B-9C27-8DBF5603B68C}" dt="2025-05-28T01:36:08.529" v="8583" actId="2164"/>
          <ac:graphicFrameMkLst>
            <pc:docMk/>
            <pc:sldMk cId="3108267799" sldId="383"/>
            <ac:graphicFrameMk id="3" creationId="{86C4048D-4A5D-4657-8F34-70059B7339DA}"/>
          </ac:graphicFrameMkLst>
        </pc:graphicFrameChg>
        <pc:graphicFrameChg chg="modGraphic">
          <ac:chgData name="Gil Keidar" userId="39bab330baa1541e" providerId="LiveId" clId="{C34B1AE7-ADC7-493B-9C27-8DBF5603B68C}" dt="2025-05-28T01:35:48.106" v="8522" actId="20577"/>
          <ac:graphicFrameMkLst>
            <pc:docMk/>
            <pc:sldMk cId="3108267799" sldId="383"/>
            <ac:graphicFrameMk id="4" creationId="{CCFF272E-A609-C499-FE80-C8EFFAEF09D3}"/>
          </ac:graphicFrameMkLst>
        </pc:graphicFrameChg>
      </pc:sldChg>
      <pc:sldChg chg="modSp add mod">
        <pc:chgData name="Gil Keidar" userId="39bab330baa1541e" providerId="LiveId" clId="{C34B1AE7-ADC7-493B-9C27-8DBF5603B68C}" dt="2025-05-28T01:37:21.483" v="8740" actId="20577"/>
        <pc:sldMkLst>
          <pc:docMk/>
          <pc:sldMk cId="17343652" sldId="384"/>
        </pc:sldMkLst>
        <pc:spChg chg="mod">
          <ac:chgData name="Gil Keidar" userId="39bab330baa1541e" providerId="LiveId" clId="{C34B1AE7-ADC7-493B-9C27-8DBF5603B68C}" dt="2025-05-28T01:36:16.486" v="8590" actId="20577"/>
          <ac:spMkLst>
            <pc:docMk/>
            <pc:sldMk cId="17343652" sldId="384"/>
            <ac:spMk id="2" creationId="{1E9D1D10-7372-EFEA-2EAE-33F0F6A5A6B7}"/>
          </ac:spMkLst>
        </pc:spChg>
        <pc:graphicFrameChg chg="modGraphic">
          <ac:chgData name="Gil Keidar" userId="39bab330baa1541e" providerId="LiveId" clId="{C34B1AE7-ADC7-493B-9C27-8DBF5603B68C}" dt="2025-05-28T01:37:21.483" v="8740" actId="20577"/>
          <ac:graphicFrameMkLst>
            <pc:docMk/>
            <pc:sldMk cId="17343652" sldId="384"/>
            <ac:graphicFrameMk id="3" creationId="{C56390C3-EDB7-B22A-B319-E25FD579AE2E}"/>
          </ac:graphicFrameMkLst>
        </pc:graphicFrameChg>
        <pc:graphicFrameChg chg="modGraphic">
          <ac:chgData name="Gil Keidar" userId="39bab330baa1541e" providerId="LiveId" clId="{C34B1AE7-ADC7-493B-9C27-8DBF5603B68C}" dt="2025-05-28T01:36:33.983" v="8637" actId="20577"/>
          <ac:graphicFrameMkLst>
            <pc:docMk/>
            <pc:sldMk cId="17343652" sldId="384"/>
            <ac:graphicFrameMk id="4" creationId="{953D278C-F257-7239-1517-818283E73EDA}"/>
          </ac:graphicFrameMkLst>
        </pc:graphicFrameChg>
      </pc:sldChg>
      <pc:sldChg chg="modSp add mod">
        <pc:chgData name="Gil Keidar" userId="39bab330baa1541e" providerId="LiveId" clId="{C34B1AE7-ADC7-493B-9C27-8DBF5603B68C}" dt="2025-05-28T02:21:38.648" v="11151" actId="20577"/>
        <pc:sldMkLst>
          <pc:docMk/>
          <pc:sldMk cId="2422697180" sldId="385"/>
        </pc:sldMkLst>
        <pc:spChg chg="mod">
          <ac:chgData name="Gil Keidar" userId="39bab330baa1541e" providerId="LiveId" clId="{C34B1AE7-ADC7-493B-9C27-8DBF5603B68C}" dt="2025-05-28T01:37:49.139" v="8759" actId="20577"/>
          <ac:spMkLst>
            <pc:docMk/>
            <pc:sldMk cId="2422697180" sldId="385"/>
            <ac:spMk id="2" creationId="{87689E94-623D-4B0F-018D-DCD18BEF0409}"/>
          </ac:spMkLst>
        </pc:spChg>
        <pc:graphicFrameChg chg="mod modGraphic">
          <ac:chgData name="Gil Keidar" userId="39bab330baa1541e" providerId="LiveId" clId="{C34B1AE7-ADC7-493B-9C27-8DBF5603B68C}" dt="2025-05-28T02:20:25.501" v="11014" actId="14734"/>
          <ac:graphicFrameMkLst>
            <pc:docMk/>
            <pc:sldMk cId="2422697180" sldId="385"/>
            <ac:graphicFrameMk id="3" creationId="{76219FE5-7248-1B6A-6FA2-C9E4EB8F9B94}"/>
          </ac:graphicFrameMkLst>
        </pc:graphicFrameChg>
        <pc:graphicFrameChg chg="modGraphic">
          <ac:chgData name="Gil Keidar" userId="39bab330baa1541e" providerId="LiveId" clId="{C34B1AE7-ADC7-493B-9C27-8DBF5603B68C}" dt="2025-05-28T02:21:38.648" v="11151" actId="20577"/>
          <ac:graphicFrameMkLst>
            <pc:docMk/>
            <pc:sldMk cId="2422697180" sldId="385"/>
            <ac:graphicFrameMk id="4" creationId="{AEEB25D3-1867-8BC2-3CA0-A87C19E148D9}"/>
          </ac:graphicFrameMkLst>
        </pc:graphicFrameChg>
      </pc:sldChg>
      <pc:sldChg chg="addSp delSp modSp add mod">
        <pc:chgData name="Gil Keidar" userId="39bab330baa1541e" providerId="LiveId" clId="{C34B1AE7-ADC7-493B-9C27-8DBF5603B68C}" dt="2025-06-16T22:02:13.954" v="15604"/>
        <pc:sldMkLst>
          <pc:docMk/>
          <pc:sldMk cId="2730212268" sldId="386"/>
        </pc:sldMkLst>
        <pc:spChg chg="mod">
          <ac:chgData name="Gil Keidar" userId="39bab330baa1541e" providerId="LiveId" clId="{C34B1AE7-ADC7-493B-9C27-8DBF5603B68C}" dt="2025-05-28T01:43:41.668" v="9428" actId="20577"/>
          <ac:spMkLst>
            <pc:docMk/>
            <pc:sldMk cId="2730212268" sldId="386"/>
            <ac:spMk id="2" creationId="{66E57238-6417-3A69-BC97-3F33B5552D19}"/>
          </ac:spMkLst>
        </pc:spChg>
        <pc:spChg chg="mod">
          <ac:chgData name="Gil Keidar" userId="39bab330baa1541e" providerId="LiveId" clId="{C34B1AE7-ADC7-493B-9C27-8DBF5603B68C}" dt="2025-05-28T01:44:37.005" v="9729" actId="20577"/>
          <ac:spMkLst>
            <pc:docMk/>
            <pc:sldMk cId="2730212268" sldId="386"/>
            <ac:spMk id="3" creationId="{A869CF88-50A4-1388-375E-99AA36E862E3}"/>
          </ac:spMkLst>
        </pc:spChg>
        <pc:spChg chg="mod">
          <ac:chgData name="Gil Keidar" userId="39bab330baa1541e" providerId="LiveId" clId="{C34B1AE7-ADC7-493B-9C27-8DBF5603B68C}" dt="2025-06-11T19:23:50.116" v="15414" actId="20577"/>
          <ac:spMkLst>
            <pc:docMk/>
            <pc:sldMk cId="2730212268" sldId="386"/>
            <ac:spMk id="4" creationId="{41DC02A9-C9D8-0467-07CA-41D6A1980554}"/>
          </ac:spMkLst>
        </pc:spChg>
        <pc:spChg chg="mod">
          <ac:chgData name="Gil Keidar" userId="39bab330baa1541e" providerId="LiveId" clId="{C34B1AE7-ADC7-493B-9C27-8DBF5603B68C}" dt="2025-05-28T02:13:52.047" v="10379" actId="20577"/>
          <ac:spMkLst>
            <pc:docMk/>
            <pc:sldMk cId="2730212268" sldId="386"/>
            <ac:spMk id="5" creationId="{08C7543C-F6BD-A5D2-F3D8-ED4DF0F88407}"/>
          </ac:spMkLst>
        </pc:spChg>
        <pc:graphicFrameChg chg="mod modGraphic">
          <ac:chgData name="Gil Keidar" userId="39bab330baa1541e" providerId="LiveId" clId="{C34B1AE7-ADC7-493B-9C27-8DBF5603B68C}" dt="2025-06-16T22:00:18.901" v="15603" actId="20577"/>
          <ac:graphicFrameMkLst>
            <pc:docMk/>
            <pc:sldMk cId="2730212268" sldId="386"/>
            <ac:graphicFrameMk id="6" creationId="{884358B2-A174-B944-6A75-80775B531B91}"/>
          </ac:graphicFrameMkLst>
        </pc:graphicFrameChg>
        <pc:graphicFrameChg chg="add del mod modGraphic">
          <ac:chgData name="Gil Keidar" userId="39bab330baa1541e" providerId="LiveId" clId="{C34B1AE7-ADC7-493B-9C27-8DBF5603B68C}" dt="2025-06-16T22:00:02.665" v="15569" actId="478"/>
          <ac:graphicFrameMkLst>
            <pc:docMk/>
            <pc:sldMk cId="2730212268" sldId="386"/>
            <ac:graphicFrameMk id="7" creationId="{556A3E54-865E-AA36-FDD9-6A4783DD5359}"/>
          </ac:graphicFrameMkLst>
        </pc:graphicFrameChg>
        <pc:graphicFrameChg chg="add mod">
          <ac:chgData name="Gil Keidar" userId="39bab330baa1541e" providerId="LiveId" clId="{C34B1AE7-ADC7-493B-9C27-8DBF5603B68C}" dt="2025-06-16T22:02:13.954" v="15604"/>
          <ac:graphicFrameMkLst>
            <pc:docMk/>
            <pc:sldMk cId="2730212268" sldId="386"/>
            <ac:graphicFrameMk id="8" creationId="{0E72D22A-18D5-595A-A7C9-E4811AA009CD}"/>
          </ac:graphicFrameMkLst>
        </pc:graphicFrameChg>
      </pc:sldChg>
      <pc:sldChg chg="modSp add mod">
        <pc:chgData name="Gil Keidar" userId="39bab330baa1541e" providerId="LiveId" clId="{C34B1AE7-ADC7-493B-9C27-8DBF5603B68C}" dt="2025-05-28T02:35:09.116" v="11657" actId="20577"/>
        <pc:sldMkLst>
          <pc:docMk/>
          <pc:sldMk cId="768046418" sldId="387"/>
        </pc:sldMkLst>
        <pc:spChg chg="mod">
          <ac:chgData name="Gil Keidar" userId="39bab330baa1541e" providerId="LiveId" clId="{C34B1AE7-ADC7-493B-9C27-8DBF5603B68C}" dt="2025-05-28T02:20:47.805" v="11027" actId="20577"/>
          <ac:spMkLst>
            <pc:docMk/>
            <pc:sldMk cId="768046418" sldId="387"/>
            <ac:spMk id="2" creationId="{031873F6-75B2-AA93-C534-79052E44159E}"/>
          </ac:spMkLst>
        </pc:spChg>
        <pc:graphicFrameChg chg="modGraphic">
          <ac:chgData name="Gil Keidar" userId="39bab330baa1541e" providerId="LiveId" clId="{C34B1AE7-ADC7-493B-9C27-8DBF5603B68C}" dt="2025-05-28T02:34:42.821" v="11618" actId="2164"/>
          <ac:graphicFrameMkLst>
            <pc:docMk/>
            <pc:sldMk cId="768046418" sldId="387"/>
            <ac:graphicFrameMk id="3" creationId="{70BC163C-2C47-72BC-39CE-4D8D5D71AEA0}"/>
          </ac:graphicFrameMkLst>
        </pc:graphicFrameChg>
        <pc:graphicFrameChg chg="modGraphic">
          <ac:chgData name="Gil Keidar" userId="39bab330baa1541e" providerId="LiveId" clId="{C34B1AE7-ADC7-493B-9C27-8DBF5603B68C}" dt="2025-05-28T02:35:09.116" v="11657" actId="20577"/>
          <ac:graphicFrameMkLst>
            <pc:docMk/>
            <pc:sldMk cId="768046418" sldId="387"/>
            <ac:graphicFrameMk id="4" creationId="{2F41FD6F-A015-4B14-A7BD-49763C85E97B}"/>
          </ac:graphicFrameMkLst>
        </pc:graphicFrameChg>
      </pc:sldChg>
      <pc:sldChg chg="addSp modSp new del mod">
        <pc:chgData name="Gil Keidar" userId="39bab330baa1541e" providerId="LiveId" clId="{C34B1AE7-ADC7-493B-9C27-8DBF5603B68C}" dt="2025-06-02T05:41:22.539" v="15105" actId="47"/>
        <pc:sldMkLst>
          <pc:docMk/>
          <pc:sldMk cId="3700056287" sldId="388"/>
        </pc:sldMkLst>
      </pc:sldChg>
      <pc:sldChg chg="addSp delSp modSp new mod">
        <pc:chgData name="Gil Keidar" userId="39bab330baa1541e" providerId="LiveId" clId="{C34B1AE7-ADC7-493B-9C27-8DBF5603B68C}" dt="2025-05-28T20:03:50.620" v="15103" actId="20577"/>
        <pc:sldMkLst>
          <pc:docMk/>
          <pc:sldMk cId="446998153" sldId="389"/>
        </pc:sldMkLst>
        <pc:spChg chg="mod">
          <ac:chgData name="Gil Keidar" userId="39bab330baa1541e" providerId="LiveId" clId="{C34B1AE7-ADC7-493B-9C27-8DBF5603B68C}" dt="2025-05-28T19:42:21.459" v="13525" actId="20577"/>
          <ac:spMkLst>
            <pc:docMk/>
            <pc:sldMk cId="446998153" sldId="389"/>
            <ac:spMk id="2" creationId="{A4E310AF-C2F7-F904-8982-9EF5028E3DA4}"/>
          </ac:spMkLst>
        </pc:spChg>
        <pc:spChg chg="add mod">
          <ac:chgData name="Gil Keidar" userId="39bab330baa1541e" providerId="LiveId" clId="{C34B1AE7-ADC7-493B-9C27-8DBF5603B68C}" dt="2025-05-28T19:50:35.887" v="13733" actId="1076"/>
          <ac:spMkLst>
            <pc:docMk/>
            <pc:sldMk cId="446998153" sldId="389"/>
            <ac:spMk id="5" creationId="{F25FD756-0733-1E2D-D8A6-5FFBC32D31B4}"/>
          </ac:spMkLst>
        </pc:spChg>
        <pc:spChg chg="add mod">
          <ac:chgData name="Gil Keidar" userId="39bab330baa1541e" providerId="LiveId" clId="{C34B1AE7-ADC7-493B-9C27-8DBF5603B68C}" dt="2025-05-28T19:50:33.858" v="13732" actId="1076"/>
          <ac:spMkLst>
            <pc:docMk/>
            <pc:sldMk cId="446998153" sldId="389"/>
            <ac:spMk id="6" creationId="{F43C1AE6-74F9-6277-AC82-95630E8D2FE9}"/>
          </ac:spMkLst>
        </pc:spChg>
        <pc:spChg chg="add mod">
          <ac:chgData name="Gil Keidar" userId="39bab330baa1541e" providerId="LiveId" clId="{C34B1AE7-ADC7-493B-9C27-8DBF5603B68C}" dt="2025-05-28T19:50:38.701" v="13734" actId="1076"/>
          <ac:spMkLst>
            <pc:docMk/>
            <pc:sldMk cId="446998153" sldId="389"/>
            <ac:spMk id="13" creationId="{B8CD6510-AF09-7826-9275-DD158DB449D9}"/>
          </ac:spMkLst>
        </pc:spChg>
        <pc:spChg chg="add mod">
          <ac:chgData name="Gil Keidar" userId="39bab330baa1541e" providerId="LiveId" clId="{C34B1AE7-ADC7-493B-9C27-8DBF5603B68C}" dt="2025-05-28T20:03:50.620" v="15103" actId="20577"/>
          <ac:spMkLst>
            <pc:docMk/>
            <pc:sldMk cId="446998153" sldId="389"/>
            <ac:spMk id="22" creationId="{F1A80535-7873-B7BA-A0AA-FAC07DA290A2}"/>
          </ac:spMkLst>
        </pc:spChg>
        <pc:spChg chg="add mod">
          <ac:chgData name="Gil Keidar" userId="39bab330baa1541e" providerId="LiveId" clId="{C34B1AE7-ADC7-493B-9C27-8DBF5603B68C}" dt="2025-05-28T20:01:31.028" v="14676" actId="207"/>
          <ac:spMkLst>
            <pc:docMk/>
            <pc:sldMk cId="446998153" sldId="389"/>
            <ac:spMk id="23" creationId="{F941DABB-7083-6112-3702-DEE7F74DC2A7}"/>
          </ac:spMkLst>
        </pc:spChg>
        <pc:graphicFrameChg chg="add mod modGraphic">
          <ac:chgData name="Gil Keidar" userId="39bab330baa1541e" providerId="LiveId" clId="{C34B1AE7-ADC7-493B-9C27-8DBF5603B68C}" dt="2025-05-28T19:57:08.825" v="14017" actId="2165"/>
          <ac:graphicFrameMkLst>
            <pc:docMk/>
            <pc:sldMk cId="446998153" sldId="389"/>
            <ac:graphicFrameMk id="4" creationId="{3497AD91-9B73-3B63-B08A-109723F48429}"/>
          </ac:graphicFrameMkLst>
        </pc:graphicFrameChg>
        <pc:cxnChg chg="add mod">
          <ac:chgData name="Gil Keidar" userId="39bab330baa1541e" providerId="LiveId" clId="{C34B1AE7-ADC7-493B-9C27-8DBF5603B68C}" dt="2025-05-28T19:50:35.887" v="13733" actId="1076"/>
          <ac:cxnSpMkLst>
            <pc:docMk/>
            <pc:sldMk cId="446998153" sldId="389"/>
            <ac:cxnSpMk id="8" creationId="{86421354-07D2-AC96-83F7-B7DD2800CC2F}"/>
          </ac:cxnSpMkLst>
        </pc:cxnChg>
        <pc:cxnChg chg="add mod">
          <ac:chgData name="Gil Keidar" userId="39bab330baa1541e" providerId="LiveId" clId="{C34B1AE7-ADC7-493B-9C27-8DBF5603B68C}" dt="2025-05-28T19:50:38.701" v="13734" actId="1076"/>
          <ac:cxnSpMkLst>
            <pc:docMk/>
            <pc:sldMk cId="446998153" sldId="389"/>
            <ac:cxnSpMk id="10" creationId="{B498D84C-79DC-C012-7D33-336AE8AA98CB}"/>
          </ac:cxnSpMkLst>
        </pc:cxnChg>
      </pc:sldChg>
      <pc:sldChg chg="add">
        <pc:chgData name="Gil Keidar" userId="39bab330baa1541e" providerId="LiveId" clId="{C34B1AE7-ADC7-493B-9C27-8DBF5603B68C}" dt="2025-06-02T05:41:19.097" v="15104"/>
        <pc:sldMkLst>
          <pc:docMk/>
          <pc:sldMk cId="2779361808" sldId="390"/>
        </pc:sldMkLst>
      </pc:sldChg>
      <pc:sldChg chg="addSp delSp modSp add mod">
        <pc:chgData name="Gil Keidar" userId="39bab330baa1541e" providerId="LiveId" clId="{C34B1AE7-ADC7-493B-9C27-8DBF5603B68C}" dt="2025-06-16T22:07:35.258" v="16344" actId="14100"/>
        <pc:sldMkLst>
          <pc:docMk/>
          <pc:sldMk cId="1663110714" sldId="391"/>
        </pc:sldMkLst>
        <pc:spChg chg="mod">
          <ac:chgData name="Gil Keidar" userId="39bab330baa1541e" providerId="LiveId" clId="{C34B1AE7-ADC7-493B-9C27-8DBF5603B68C}" dt="2025-06-16T22:02:36.650" v="15636" actId="14100"/>
          <ac:spMkLst>
            <pc:docMk/>
            <pc:sldMk cId="1663110714" sldId="391"/>
            <ac:spMk id="2" creationId="{C8EED380-2825-28A7-B0D7-272A23B108FC}"/>
          </ac:spMkLst>
        </pc:spChg>
        <pc:spChg chg="mod">
          <ac:chgData name="Gil Keidar" userId="39bab330baa1541e" providerId="LiveId" clId="{C34B1AE7-ADC7-493B-9C27-8DBF5603B68C}" dt="2025-06-16T22:03:21.761" v="15823" actId="20577"/>
          <ac:spMkLst>
            <pc:docMk/>
            <pc:sldMk cId="1663110714" sldId="391"/>
            <ac:spMk id="3" creationId="{F4B5A4B3-5E75-4CF0-1009-3506AF138A92}"/>
          </ac:spMkLst>
        </pc:spChg>
        <pc:spChg chg="del">
          <ac:chgData name="Gil Keidar" userId="39bab330baa1541e" providerId="LiveId" clId="{C34B1AE7-ADC7-493B-9C27-8DBF5603B68C}" dt="2025-06-16T22:02:48.644" v="15639" actId="478"/>
          <ac:spMkLst>
            <pc:docMk/>
            <pc:sldMk cId="1663110714" sldId="391"/>
            <ac:spMk id="4" creationId="{91DE2CBA-BE32-EA17-6046-E3F0714AF305}"/>
          </ac:spMkLst>
        </pc:spChg>
        <pc:spChg chg="del">
          <ac:chgData name="Gil Keidar" userId="39bab330baa1541e" providerId="LiveId" clId="{C34B1AE7-ADC7-493B-9C27-8DBF5603B68C}" dt="2025-06-16T22:02:47.310" v="15638" actId="478"/>
          <ac:spMkLst>
            <pc:docMk/>
            <pc:sldMk cId="1663110714" sldId="391"/>
            <ac:spMk id="5" creationId="{4C93B6A8-6CE7-77D4-2E38-11D545E2CB0C}"/>
          </ac:spMkLst>
        </pc:spChg>
        <pc:spChg chg="add del mod">
          <ac:chgData name="Gil Keidar" userId="39bab330baa1541e" providerId="LiveId" clId="{C34B1AE7-ADC7-493B-9C27-8DBF5603B68C}" dt="2025-06-16T22:03:36.462" v="15825" actId="478"/>
          <ac:spMkLst>
            <pc:docMk/>
            <pc:sldMk cId="1663110714" sldId="391"/>
            <ac:spMk id="7" creationId="{EA6DB80D-6BA2-6374-BE51-012B63CAD8F4}"/>
          </ac:spMkLst>
        </pc:spChg>
        <pc:spChg chg="add del mod">
          <ac:chgData name="Gil Keidar" userId="39bab330baa1541e" providerId="LiveId" clId="{C34B1AE7-ADC7-493B-9C27-8DBF5603B68C}" dt="2025-06-16T22:03:37.705" v="15826" actId="478"/>
          <ac:spMkLst>
            <pc:docMk/>
            <pc:sldMk cId="1663110714" sldId="391"/>
            <ac:spMk id="8" creationId="{9FF837B9-84C5-C5EA-4127-D92FE30A1248}"/>
          </ac:spMkLst>
        </pc:spChg>
        <pc:graphicFrameChg chg="del">
          <ac:chgData name="Gil Keidar" userId="39bab330baa1541e" providerId="LiveId" clId="{C34B1AE7-ADC7-493B-9C27-8DBF5603B68C}" dt="2025-06-16T22:02:43.155" v="15637" actId="478"/>
          <ac:graphicFrameMkLst>
            <pc:docMk/>
            <pc:sldMk cId="1663110714" sldId="391"/>
            <ac:graphicFrameMk id="6" creationId="{632D1AD5-64B2-B9BD-3890-3373B328C752}"/>
          </ac:graphicFrameMkLst>
        </pc:graphicFrameChg>
        <pc:graphicFrameChg chg="add mod modGraphic">
          <ac:chgData name="Gil Keidar" userId="39bab330baa1541e" providerId="LiveId" clId="{C34B1AE7-ADC7-493B-9C27-8DBF5603B68C}" dt="2025-06-16T22:05:49.224" v="16122" actId="14100"/>
          <ac:graphicFrameMkLst>
            <pc:docMk/>
            <pc:sldMk cId="1663110714" sldId="391"/>
            <ac:graphicFrameMk id="9" creationId="{7878AD53-DD2C-78A5-23A4-3FD5967772F3}"/>
          </ac:graphicFrameMkLst>
        </pc:graphicFrameChg>
        <pc:graphicFrameChg chg="add mod modGraphic">
          <ac:chgData name="Gil Keidar" userId="39bab330baa1541e" providerId="LiveId" clId="{C34B1AE7-ADC7-493B-9C27-8DBF5603B68C}" dt="2025-06-16T22:07:35.258" v="16344" actId="14100"/>
          <ac:graphicFrameMkLst>
            <pc:docMk/>
            <pc:sldMk cId="1663110714" sldId="391"/>
            <ac:graphicFrameMk id="10" creationId="{2A8DA712-7969-F98A-955A-98721ECF8D8E}"/>
          </ac:graphicFrameMkLst>
        </pc:graphicFrameChg>
      </pc:sldChg>
      <pc:sldChg chg="modSp add mod">
        <pc:chgData name="Gil Keidar" userId="39bab330baa1541e" providerId="LiveId" clId="{C34B1AE7-ADC7-493B-9C27-8DBF5603B68C}" dt="2025-06-16T22:14:12.708" v="16901"/>
        <pc:sldMkLst>
          <pc:docMk/>
          <pc:sldMk cId="1548597301" sldId="392"/>
        </pc:sldMkLst>
        <pc:spChg chg="mod">
          <ac:chgData name="Gil Keidar" userId="39bab330baa1541e" providerId="LiveId" clId="{C34B1AE7-ADC7-493B-9C27-8DBF5603B68C}" dt="2025-06-16T22:08:19.245" v="16357" actId="20577"/>
          <ac:spMkLst>
            <pc:docMk/>
            <pc:sldMk cId="1548597301" sldId="392"/>
            <ac:spMk id="2" creationId="{3DA31A49-4FEE-DEF5-3140-C57536C311F9}"/>
          </ac:spMkLst>
        </pc:spChg>
        <pc:spChg chg="mod">
          <ac:chgData name="Gil Keidar" userId="39bab330baa1541e" providerId="LiveId" clId="{C34B1AE7-ADC7-493B-9C27-8DBF5603B68C}" dt="2025-06-16T22:11:43.608" v="16513" actId="20577"/>
          <ac:spMkLst>
            <pc:docMk/>
            <pc:sldMk cId="1548597301" sldId="392"/>
            <ac:spMk id="3" creationId="{EB84103B-5310-48D9-D02D-72A5A504279B}"/>
          </ac:spMkLst>
        </pc:spChg>
        <pc:graphicFrameChg chg="modGraphic">
          <ac:chgData name="Gil Keidar" userId="39bab330baa1541e" providerId="LiveId" clId="{C34B1AE7-ADC7-493B-9C27-8DBF5603B68C}" dt="2025-06-16T22:13:14.670" v="16745" actId="14100"/>
          <ac:graphicFrameMkLst>
            <pc:docMk/>
            <pc:sldMk cId="1548597301" sldId="392"/>
            <ac:graphicFrameMk id="9" creationId="{1D633AF8-FA79-89FA-A4F0-14881D48B23A}"/>
          </ac:graphicFrameMkLst>
        </pc:graphicFrameChg>
        <pc:graphicFrameChg chg="mod modGraphic">
          <ac:chgData name="Gil Keidar" userId="39bab330baa1541e" providerId="LiveId" clId="{C34B1AE7-ADC7-493B-9C27-8DBF5603B68C}" dt="2025-06-16T22:14:12.708" v="16901"/>
          <ac:graphicFrameMkLst>
            <pc:docMk/>
            <pc:sldMk cId="1548597301" sldId="392"/>
            <ac:graphicFrameMk id="10" creationId="{1E4DA595-EEA9-2434-5D2E-9DCD8E74B5F4}"/>
          </ac:graphicFrameMkLst>
        </pc:graphicFrameChg>
      </pc:sldChg>
    </pc:docChg>
  </pc:docChgLst>
  <pc:docChgLst>
    <pc:chgData name="Ron Keidar" userId="bd522e22234dfd79" providerId="LiveId" clId="{834D198D-FE0F-4E0A-A057-268A858F1B5E}"/>
    <pc:docChg chg="undo redo custSel addSld delSld modSld sldOrd addSection modSection">
      <pc:chgData name="Ron Keidar" userId="bd522e22234dfd79" providerId="LiveId" clId="{834D198D-FE0F-4E0A-A057-268A858F1B5E}" dt="2024-09-08T22:11:46.971" v="9791"/>
      <pc:docMkLst>
        <pc:docMk/>
      </pc:docMkLst>
      <pc:sldChg chg="modSp mod">
        <pc:chgData name="Ron Keidar" userId="bd522e22234dfd79" providerId="LiveId" clId="{834D198D-FE0F-4E0A-A057-268A858F1B5E}" dt="2024-07-30T03:51:09.522" v="3" actId="404"/>
        <pc:sldMkLst>
          <pc:docMk/>
          <pc:sldMk cId="3352378055" sldId="277"/>
        </pc:sldMkLst>
      </pc:sldChg>
      <pc:sldChg chg="modSp mod">
        <pc:chgData name="Ron Keidar" userId="bd522e22234dfd79" providerId="LiveId" clId="{834D198D-FE0F-4E0A-A057-268A858F1B5E}" dt="2024-07-30T04:02:21.923" v="21" actId="404"/>
        <pc:sldMkLst>
          <pc:docMk/>
          <pc:sldMk cId="393411332" sldId="279"/>
        </pc:sldMkLst>
      </pc:sldChg>
      <pc:sldChg chg="addSp modSp mod ord">
        <pc:chgData name="Ron Keidar" userId="bd522e22234dfd79" providerId="LiveId" clId="{834D198D-FE0F-4E0A-A057-268A858F1B5E}" dt="2024-09-07T00:07:15" v="6404" actId="20577"/>
        <pc:sldMkLst>
          <pc:docMk/>
          <pc:sldMk cId="2691707959" sldId="317"/>
        </pc:sldMkLst>
      </pc:sldChg>
      <pc:sldChg chg="addSp delSp modSp mod">
        <pc:chgData name="Ron Keidar" userId="bd522e22234dfd79" providerId="LiveId" clId="{834D198D-FE0F-4E0A-A057-268A858F1B5E}" dt="2024-09-06T23:09:10.654" v="5742" actId="1038"/>
        <pc:sldMkLst>
          <pc:docMk/>
          <pc:sldMk cId="1956831080" sldId="318"/>
        </pc:sldMkLst>
      </pc:sldChg>
      <pc:sldChg chg="modSp mod">
        <pc:chgData name="Ron Keidar" userId="bd522e22234dfd79" providerId="LiveId" clId="{834D198D-FE0F-4E0A-A057-268A858F1B5E}" dt="2024-09-08T19:19:10.413" v="9701"/>
        <pc:sldMkLst>
          <pc:docMk/>
          <pc:sldMk cId="3889636394" sldId="319"/>
        </pc:sldMkLst>
      </pc:sldChg>
      <pc:sldChg chg="delSp modSp mod">
        <pc:chgData name="Ron Keidar" userId="bd522e22234dfd79" providerId="LiveId" clId="{834D198D-FE0F-4E0A-A057-268A858F1B5E}" dt="2024-09-08T19:20:15.076" v="9704" actId="3064"/>
        <pc:sldMkLst>
          <pc:docMk/>
          <pc:sldMk cId="1661920262" sldId="322"/>
        </pc:sldMkLst>
      </pc:sldChg>
      <pc:sldChg chg="addSp delSp modSp mod">
        <pc:chgData name="Ron Keidar" userId="bd522e22234dfd79" providerId="LiveId" clId="{834D198D-FE0F-4E0A-A057-268A858F1B5E}" dt="2024-09-08T21:55:49.588" v="9777"/>
        <pc:sldMkLst>
          <pc:docMk/>
          <pc:sldMk cId="3127032368" sldId="323"/>
        </pc:sldMkLst>
      </pc:sldChg>
      <pc:sldChg chg="addSp modSp mod">
        <pc:chgData name="Ron Keidar" userId="bd522e22234dfd79" providerId="LiveId" clId="{834D198D-FE0F-4E0A-A057-268A858F1B5E}" dt="2024-09-08T22:08:48.479" v="9790"/>
        <pc:sldMkLst>
          <pc:docMk/>
          <pc:sldMk cId="3330304884" sldId="324"/>
        </pc:sldMkLst>
      </pc:sldChg>
      <pc:sldChg chg="addSp delSp modSp del mod modShow">
        <pc:chgData name="Ron Keidar" userId="bd522e22234dfd79" providerId="LiveId" clId="{834D198D-FE0F-4E0A-A057-268A858F1B5E}" dt="2024-08-31T04:25:05.634" v="4004" actId="47"/>
        <pc:sldMkLst>
          <pc:docMk/>
          <pc:sldMk cId="2888767004" sldId="325"/>
        </pc:sldMkLst>
      </pc:sldChg>
      <pc:sldChg chg="addSp modSp mod">
        <pc:chgData name="Ron Keidar" userId="bd522e22234dfd79" providerId="LiveId" clId="{834D198D-FE0F-4E0A-A057-268A858F1B5E}" dt="2024-08-31T21:17:13.434" v="4673" actId="1076"/>
        <pc:sldMkLst>
          <pc:docMk/>
          <pc:sldMk cId="3913557010" sldId="326"/>
        </pc:sldMkLst>
      </pc:sldChg>
      <pc:sldChg chg="addSp delSp modSp mod">
        <pc:chgData name="Ron Keidar" userId="bd522e22234dfd79" providerId="LiveId" clId="{834D198D-FE0F-4E0A-A057-268A858F1B5E}" dt="2024-08-31T21:20:28.717" v="4748" actId="166"/>
        <pc:sldMkLst>
          <pc:docMk/>
          <pc:sldMk cId="2618883436" sldId="327"/>
        </pc:sldMkLst>
      </pc:sldChg>
      <pc:sldChg chg="modSp mod">
        <pc:chgData name="Ron Keidar" userId="bd522e22234dfd79" providerId="LiveId" clId="{834D198D-FE0F-4E0A-A057-268A858F1B5E}" dt="2024-08-31T20:53:23.474" v="4293" actId="1038"/>
        <pc:sldMkLst>
          <pc:docMk/>
          <pc:sldMk cId="436059809" sldId="328"/>
        </pc:sldMkLst>
      </pc:sldChg>
      <pc:sldChg chg="del">
        <pc:chgData name="Ron Keidar" userId="bd522e22234dfd79" providerId="LiveId" clId="{834D198D-FE0F-4E0A-A057-268A858F1B5E}" dt="2024-07-30T03:40:26.226" v="1" actId="47"/>
        <pc:sldMkLst>
          <pc:docMk/>
          <pc:sldMk cId="1745588057" sldId="329"/>
        </pc:sldMkLst>
      </pc:sldChg>
      <pc:sldChg chg="addSp delSp modSp mod ord">
        <pc:chgData name="Ron Keidar" userId="bd522e22234dfd79" providerId="LiveId" clId="{834D198D-FE0F-4E0A-A057-268A858F1B5E}" dt="2024-09-08T21:56:16.538" v="9780" actId="1076"/>
        <pc:sldMkLst>
          <pc:docMk/>
          <pc:sldMk cId="3265224847" sldId="330"/>
        </pc:sldMkLst>
      </pc:sldChg>
      <pc:sldChg chg="addSp delSp modSp add mod ord">
        <pc:chgData name="Ron Keidar" userId="bd522e22234dfd79" providerId="LiveId" clId="{834D198D-FE0F-4E0A-A057-268A858F1B5E}" dt="2024-09-08T22:03:01.144" v="9786"/>
        <pc:sldMkLst>
          <pc:docMk/>
          <pc:sldMk cId="3086040248" sldId="331"/>
        </pc:sldMkLst>
      </pc:sldChg>
      <pc:sldChg chg="modSp add del mod">
        <pc:chgData name="Ron Keidar" userId="bd522e22234dfd79" providerId="LiveId" clId="{834D198D-FE0F-4E0A-A057-268A858F1B5E}" dt="2024-07-30T04:38:40.463" v="42" actId="47"/>
        <pc:sldMkLst>
          <pc:docMk/>
          <pc:sldMk cId="3403092251" sldId="332"/>
        </pc:sldMkLst>
      </pc:sldChg>
      <pc:sldChg chg="modSp add mod">
        <pc:chgData name="Ron Keidar" userId="bd522e22234dfd79" providerId="LiveId" clId="{834D198D-FE0F-4E0A-A057-268A858F1B5E}" dt="2024-08-29T19:03:59.195" v="2593" actId="20577"/>
        <pc:sldMkLst>
          <pc:docMk/>
          <pc:sldMk cId="1186552312" sldId="333"/>
        </pc:sldMkLst>
      </pc:sldChg>
      <pc:sldChg chg="addSp modSp add mod">
        <pc:chgData name="Ron Keidar" userId="bd522e22234dfd79" providerId="LiveId" clId="{834D198D-FE0F-4E0A-A057-268A858F1B5E}" dt="2024-08-29T03:14:42.932" v="1321" actId="20577"/>
        <pc:sldMkLst>
          <pc:docMk/>
          <pc:sldMk cId="2167098067" sldId="334"/>
        </pc:sldMkLst>
      </pc:sldChg>
      <pc:sldChg chg="addSp modSp add mod">
        <pc:chgData name="Ron Keidar" userId="bd522e22234dfd79" providerId="LiveId" clId="{834D198D-FE0F-4E0A-A057-268A858F1B5E}" dt="2024-08-29T03:14:33.299" v="1314" actId="20577"/>
        <pc:sldMkLst>
          <pc:docMk/>
          <pc:sldMk cId="1880776997" sldId="335"/>
        </pc:sldMkLst>
      </pc:sldChg>
      <pc:sldChg chg="modSp add mod ord">
        <pc:chgData name="Ron Keidar" userId="bd522e22234dfd79" providerId="LiveId" clId="{834D198D-FE0F-4E0A-A057-268A858F1B5E}" dt="2024-07-30T04:42:34.287" v="174" actId="20577"/>
        <pc:sldMkLst>
          <pc:docMk/>
          <pc:sldMk cId="2728755570" sldId="336"/>
        </pc:sldMkLst>
      </pc:sldChg>
      <pc:sldChg chg="addSp delSp modSp add mod modNotesTx">
        <pc:chgData name="Ron Keidar" userId="bd522e22234dfd79" providerId="LiveId" clId="{834D198D-FE0F-4E0A-A057-268A858F1B5E}" dt="2024-08-29T03:16:39.318" v="1370" actId="20577"/>
        <pc:sldMkLst>
          <pc:docMk/>
          <pc:sldMk cId="1649857931" sldId="337"/>
        </pc:sldMkLst>
      </pc:sldChg>
      <pc:sldChg chg="addSp modSp add mod">
        <pc:chgData name="Ron Keidar" userId="bd522e22234dfd79" providerId="LiveId" clId="{834D198D-FE0F-4E0A-A057-268A858F1B5E}" dt="2024-08-29T03:17:22.698" v="1381" actId="20577"/>
        <pc:sldMkLst>
          <pc:docMk/>
          <pc:sldMk cId="3376200829" sldId="338"/>
        </pc:sldMkLst>
      </pc:sldChg>
      <pc:sldChg chg="addSp modSp add mod">
        <pc:chgData name="Ron Keidar" userId="bd522e22234dfd79" providerId="LiveId" clId="{834D198D-FE0F-4E0A-A057-268A858F1B5E}" dt="2024-08-29T03:17:46.013" v="1386" actId="20577"/>
        <pc:sldMkLst>
          <pc:docMk/>
          <pc:sldMk cId="500000336" sldId="339"/>
        </pc:sldMkLst>
      </pc:sldChg>
      <pc:sldChg chg="addSp modSp add mod">
        <pc:chgData name="Ron Keidar" userId="bd522e22234dfd79" providerId="LiveId" clId="{834D198D-FE0F-4E0A-A057-268A858F1B5E}" dt="2024-08-29T03:18:10.222" v="1390" actId="14100"/>
        <pc:sldMkLst>
          <pc:docMk/>
          <pc:sldMk cId="29965533" sldId="340"/>
        </pc:sldMkLst>
      </pc:sldChg>
      <pc:sldChg chg="addSp modSp add mod">
        <pc:chgData name="Ron Keidar" userId="bd522e22234dfd79" providerId="LiveId" clId="{834D198D-FE0F-4E0A-A057-268A858F1B5E}" dt="2024-08-29T03:18:45.280" v="1394" actId="20577"/>
        <pc:sldMkLst>
          <pc:docMk/>
          <pc:sldMk cId="1979430254" sldId="341"/>
        </pc:sldMkLst>
      </pc:sldChg>
      <pc:sldChg chg="addSp modSp add mod">
        <pc:chgData name="Ron Keidar" userId="bd522e22234dfd79" providerId="LiveId" clId="{834D198D-FE0F-4E0A-A057-268A858F1B5E}" dt="2024-08-29T03:18:55.573" v="1398" actId="20577"/>
        <pc:sldMkLst>
          <pc:docMk/>
          <pc:sldMk cId="2243852184" sldId="342"/>
        </pc:sldMkLst>
      </pc:sldChg>
      <pc:sldChg chg="addSp delSp modSp add mod">
        <pc:chgData name="Ron Keidar" userId="bd522e22234dfd79" providerId="LiveId" clId="{834D198D-FE0F-4E0A-A057-268A858F1B5E}" dt="2024-09-06T23:33:17.372" v="5953" actId="207"/>
        <pc:sldMkLst>
          <pc:docMk/>
          <pc:sldMk cId="2314610783" sldId="343"/>
        </pc:sldMkLst>
      </pc:sldChg>
      <pc:sldChg chg="addSp modSp add mod">
        <pc:chgData name="Ron Keidar" userId="bd522e22234dfd79" providerId="LiveId" clId="{834D198D-FE0F-4E0A-A057-268A858F1B5E}" dt="2024-08-29T03:19:57.213" v="1414" actId="20577"/>
        <pc:sldMkLst>
          <pc:docMk/>
          <pc:sldMk cId="1554110073" sldId="344"/>
        </pc:sldMkLst>
      </pc:sldChg>
      <pc:sldChg chg="addSp modSp add mod">
        <pc:chgData name="Ron Keidar" userId="bd522e22234dfd79" providerId="LiveId" clId="{834D198D-FE0F-4E0A-A057-268A858F1B5E}" dt="2024-08-29T03:20:08.117" v="1417" actId="20577"/>
        <pc:sldMkLst>
          <pc:docMk/>
          <pc:sldMk cId="714449221" sldId="345"/>
        </pc:sldMkLst>
      </pc:sldChg>
      <pc:sldChg chg="addSp modSp add mod">
        <pc:chgData name="Ron Keidar" userId="bd522e22234dfd79" providerId="LiveId" clId="{834D198D-FE0F-4E0A-A057-268A858F1B5E}" dt="2024-08-29T03:20:15.583" v="1420" actId="20577"/>
        <pc:sldMkLst>
          <pc:docMk/>
          <pc:sldMk cId="1935000641" sldId="346"/>
        </pc:sldMkLst>
      </pc:sldChg>
      <pc:sldChg chg="addSp modSp add mod">
        <pc:chgData name="Ron Keidar" userId="bd522e22234dfd79" providerId="LiveId" clId="{834D198D-FE0F-4E0A-A057-268A858F1B5E}" dt="2024-08-29T03:20:24.137" v="1423" actId="20577"/>
        <pc:sldMkLst>
          <pc:docMk/>
          <pc:sldMk cId="3778607560" sldId="347"/>
        </pc:sldMkLst>
      </pc:sldChg>
      <pc:sldChg chg="addSp delSp modSp add mod">
        <pc:chgData name="Ron Keidar" userId="bd522e22234dfd79" providerId="LiveId" clId="{834D198D-FE0F-4E0A-A057-268A858F1B5E}" dt="2024-08-29T03:20:31.604" v="1426" actId="20577"/>
        <pc:sldMkLst>
          <pc:docMk/>
          <pc:sldMk cId="1820278977" sldId="348"/>
        </pc:sldMkLst>
      </pc:sldChg>
      <pc:sldChg chg="addSp modSp add mod">
        <pc:chgData name="Ron Keidar" userId="bd522e22234dfd79" providerId="LiveId" clId="{834D198D-FE0F-4E0A-A057-268A858F1B5E}" dt="2024-08-29T03:20:42.144" v="1429" actId="20577"/>
        <pc:sldMkLst>
          <pc:docMk/>
          <pc:sldMk cId="1058370503" sldId="349"/>
        </pc:sldMkLst>
      </pc:sldChg>
      <pc:sldChg chg="addSp modSp add mod">
        <pc:chgData name="Ron Keidar" userId="bd522e22234dfd79" providerId="LiveId" clId="{834D198D-FE0F-4E0A-A057-268A858F1B5E}" dt="2024-08-29T03:20:55.722" v="1432" actId="20577"/>
        <pc:sldMkLst>
          <pc:docMk/>
          <pc:sldMk cId="1683383360" sldId="350"/>
        </pc:sldMkLst>
      </pc:sldChg>
      <pc:sldChg chg="addSp modSp add mod">
        <pc:chgData name="Ron Keidar" userId="bd522e22234dfd79" providerId="LiveId" clId="{834D198D-FE0F-4E0A-A057-268A858F1B5E}" dt="2024-08-29T03:21:19.309" v="1435" actId="20577"/>
        <pc:sldMkLst>
          <pc:docMk/>
          <pc:sldMk cId="2882110562" sldId="351"/>
        </pc:sldMkLst>
      </pc:sldChg>
      <pc:sldChg chg="addSp delSp modSp add mod">
        <pc:chgData name="Ron Keidar" userId="bd522e22234dfd79" providerId="LiveId" clId="{834D198D-FE0F-4E0A-A057-268A858F1B5E}" dt="2024-09-07T01:20:16.517" v="6976" actId="1076"/>
        <pc:sldMkLst>
          <pc:docMk/>
          <pc:sldMk cId="3272960522" sldId="352"/>
        </pc:sldMkLst>
      </pc:sldChg>
      <pc:sldChg chg="addSp modSp add mod">
        <pc:chgData name="Ron Keidar" userId="bd522e22234dfd79" providerId="LiveId" clId="{834D198D-FE0F-4E0A-A057-268A858F1B5E}" dt="2024-08-29T03:21:32.281" v="1441" actId="20577"/>
        <pc:sldMkLst>
          <pc:docMk/>
          <pc:sldMk cId="2035743540" sldId="353"/>
        </pc:sldMkLst>
      </pc:sldChg>
      <pc:sldChg chg="addSp modSp add mod">
        <pc:chgData name="Ron Keidar" userId="bd522e22234dfd79" providerId="LiveId" clId="{834D198D-FE0F-4E0A-A057-268A858F1B5E}" dt="2024-08-29T03:21:41.410" v="1444" actId="20577"/>
        <pc:sldMkLst>
          <pc:docMk/>
          <pc:sldMk cId="817693340" sldId="354"/>
        </pc:sldMkLst>
      </pc:sldChg>
      <pc:sldChg chg="modSp add del mod">
        <pc:chgData name="Ron Keidar" userId="bd522e22234dfd79" providerId="LiveId" clId="{834D198D-FE0F-4E0A-A057-268A858F1B5E}" dt="2024-08-09T04:15:40.582" v="1201" actId="47"/>
        <pc:sldMkLst>
          <pc:docMk/>
          <pc:sldMk cId="1503546682" sldId="355"/>
        </pc:sldMkLst>
      </pc:sldChg>
      <pc:sldChg chg="addSp delSp modSp add mod">
        <pc:chgData name="Ron Keidar" userId="bd522e22234dfd79" providerId="LiveId" clId="{834D198D-FE0F-4E0A-A057-268A858F1B5E}" dt="2024-08-31T04:41:45.168" v="4041" actId="20577"/>
        <pc:sldMkLst>
          <pc:docMk/>
          <pc:sldMk cId="2367775470" sldId="356"/>
        </pc:sldMkLst>
      </pc:sldChg>
      <pc:sldChg chg="add del">
        <pc:chgData name="Ron Keidar" userId="bd522e22234dfd79" providerId="LiveId" clId="{834D198D-FE0F-4E0A-A057-268A858F1B5E}" dt="2024-08-09T04:15:38.556" v="1200" actId="2890"/>
        <pc:sldMkLst>
          <pc:docMk/>
          <pc:sldMk cId="716347904" sldId="357"/>
        </pc:sldMkLst>
      </pc:sldChg>
      <pc:sldChg chg="addSp delSp modSp new mod ord">
        <pc:chgData name="Ron Keidar" userId="bd522e22234dfd79" providerId="LiveId" clId="{834D198D-FE0F-4E0A-A057-268A858F1B5E}" dt="2024-08-29T23:59:44.367" v="2657" actId="1076"/>
        <pc:sldMkLst>
          <pc:docMk/>
          <pc:sldMk cId="1805705795" sldId="357"/>
        </pc:sldMkLst>
      </pc:sldChg>
      <pc:sldChg chg="addSp delSp modSp add mod">
        <pc:chgData name="Ron Keidar" userId="bd522e22234dfd79" providerId="LiveId" clId="{834D198D-FE0F-4E0A-A057-268A858F1B5E}" dt="2024-08-29T18:24:22.705" v="2570" actId="166"/>
        <pc:sldMkLst>
          <pc:docMk/>
          <pc:sldMk cId="1008632740" sldId="358"/>
        </pc:sldMkLst>
      </pc:sldChg>
      <pc:sldChg chg="addSp delSp modSp add mod">
        <pc:chgData name="Ron Keidar" userId="bd522e22234dfd79" providerId="LiveId" clId="{834D198D-FE0F-4E0A-A057-268A858F1B5E}" dt="2024-08-29T19:08:26.548" v="2615" actId="14100"/>
        <pc:sldMkLst>
          <pc:docMk/>
          <pc:sldMk cId="1101529527" sldId="359"/>
        </pc:sldMkLst>
      </pc:sldChg>
      <pc:sldChg chg="addSp delSp modSp add mod ord">
        <pc:chgData name="Ron Keidar" userId="bd522e22234dfd79" providerId="LiveId" clId="{834D198D-FE0F-4E0A-A057-268A858F1B5E}" dt="2024-08-30T19:08:57.772" v="2689"/>
        <pc:sldMkLst>
          <pc:docMk/>
          <pc:sldMk cId="1822559290" sldId="360"/>
        </pc:sldMkLst>
      </pc:sldChg>
      <pc:sldChg chg="addSp delSp modSp add del mod">
        <pc:chgData name="Ron Keidar" userId="bd522e22234dfd79" providerId="LiveId" clId="{834D198D-FE0F-4E0A-A057-268A858F1B5E}" dt="2024-08-31T21:00:42.500" v="4337" actId="47"/>
        <pc:sldMkLst>
          <pc:docMk/>
          <pc:sldMk cId="3406462561" sldId="361"/>
        </pc:sldMkLst>
      </pc:sldChg>
      <pc:sldChg chg="addSp delSp modSp add mod modShow">
        <pc:chgData name="Ron Keidar" userId="bd522e22234dfd79" providerId="LiveId" clId="{834D198D-FE0F-4E0A-A057-268A858F1B5E}" dt="2024-09-08T22:11:46.971" v="9791"/>
        <pc:sldMkLst>
          <pc:docMk/>
          <pc:sldMk cId="1952724080" sldId="362"/>
        </pc:sldMkLst>
      </pc:sldChg>
      <pc:sldChg chg="addSp delSp modSp add mod">
        <pc:chgData name="Ron Keidar" userId="bd522e22234dfd79" providerId="LiveId" clId="{834D198D-FE0F-4E0A-A057-268A858F1B5E}" dt="2024-08-31T17:50:02.410" v="4057" actId="1076"/>
        <pc:sldMkLst>
          <pc:docMk/>
          <pc:sldMk cId="2998050212" sldId="363"/>
        </pc:sldMkLst>
      </pc:sldChg>
      <pc:sldChg chg="addSp delSp modSp add mod ord">
        <pc:chgData name="Ron Keidar" userId="bd522e22234dfd79" providerId="LiveId" clId="{834D198D-FE0F-4E0A-A057-268A858F1B5E}" dt="2024-08-31T17:54:18.715" v="4081" actId="1076"/>
        <pc:sldMkLst>
          <pc:docMk/>
          <pc:sldMk cId="3572228737" sldId="364"/>
        </pc:sldMkLst>
      </pc:sldChg>
      <pc:sldChg chg="addSp delSp modSp add mod ord">
        <pc:chgData name="Ron Keidar" userId="bd522e22234dfd79" providerId="LiveId" clId="{834D198D-FE0F-4E0A-A057-268A858F1B5E}" dt="2024-09-08T22:01:16.181" v="9784"/>
        <pc:sldMkLst>
          <pc:docMk/>
          <pc:sldMk cId="2431369023" sldId="365"/>
        </pc:sldMkLst>
      </pc:sldChg>
      <pc:sldChg chg="addSp modSp new mod">
        <pc:chgData name="Ron Keidar" userId="bd522e22234dfd79" providerId="LiveId" clId="{834D198D-FE0F-4E0A-A057-268A858F1B5E}" dt="2024-09-08T21:55:00.412" v="9770"/>
        <pc:sldMkLst>
          <pc:docMk/>
          <pc:sldMk cId="1934069554" sldId="366"/>
        </pc:sldMkLst>
      </pc:sldChg>
      <pc:sldChg chg="add del">
        <pc:chgData name="Ron Keidar" userId="bd522e22234dfd79" providerId="LiveId" clId="{834D198D-FE0F-4E0A-A057-268A858F1B5E}" dt="2024-08-31T21:15:21.531" v="4659"/>
        <pc:sldMkLst>
          <pc:docMk/>
          <pc:sldMk cId="3573303741" sldId="366"/>
        </pc:sldMkLst>
      </pc:sldChg>
      <pc:sldChg chg="addSp modSp new mod">
        <pc:chgData name="Ron Keidar" userId="bd522e22234dfd79" providerId="LiveId" clId="{834D198D-FE0F-4E0A-A057-268A858F1B5E}" dt="2024-09-08T22:03:43.235" v="9787"/>
        <pc:sldMkLst>
          <pc:docMk/>
          <pc:sldMk cId="3410480558" sldId="367"/>
        </pc:sldMkLst>
      </pc:sldChg>
      <pc:sldChg chg="addSp delSp modSp add mod ord">
        <pc:chgData name="Ron Keidar" userId="bd522e22234dfd79" providerId="LiveId" clId="{834D198D-FE0F-4E0A-A057-268A858F1B5E}" dt="2024-09-07T14:18:10.548" v="8593"/>
        <pc:sldMkLst>
          <pc:docMk/>
          <pc:sldMk cId="1845910904" sldId="368"/>
        </pc:sldMkLst>
      </pc:sldChg>
      <pc:sldChg chg="addSp delSp modSp add mod ord">
        <pc:chgData name="Ron Keidar" userId="bd522e22234dfd79" providerId="LiveId" clId="{834D198D-FE0F-4E0A-A057-268A858F1B5E}" dt="2024-09-08T19:13:05.056" v="9410"/>
        <pc:sldMkLst>
          <pc:docMk/>
          <pc:sldMk cId="982022132" sldId="369"/>
        </pc:sldMkLst>
      </pc:sldChg>
      <pc:sldChg chg="addSp delSp modSp add mod ord">
        <pc:chgData name="Ron Keidar" userId="bd522e22234dfd79" providerId="LiveId" clId="{834D198D-FE0F-4E0A-A057-268A858F1B5E}" dt="2024-09-08T19:18:25.744" v="9700"/>
        <pc:sldMkLst>
          <pc:docMk/>
          <pc:sldMk cId="1576743407" sldId="370"/>
        </pc:sldMkLst>
      </pc:sldChg>
    </pc:docChg>
  </pc:docChgLst>
  <pc:docChgLst>
    <pc:chgData name="Gil Keidar" userId="39bab330baa1541e" providerId="LiveId" clId="{2DB453AE-7643-460E-AD0E-13DA856CFA35}"/>
    <pc:docChg chg="modSld">
      <pc:chgData name="Gil Keidar" userId="39bab330baa1541e" providerId="LiveId" clId="{2DB453AE-7643-460E-AD0E-13DA856CFA35}" dt="2024-09-20T02:11:50.975" v="3" actId="20577"/>
      <pc:docMkLst>
        <pc:docMk/>
      </pc:docMkLst>
      <pc:sldChg chg="modSp mod">
        <pc:chgData name="Gil Keidar" userId="39bab330baa1541e" providerId="LiveId" clId="{2DB453AE-7643-460E-AD0E-13DA856CFA35}" dt="2024-09-20T02:11:50.975" v="3" actId="20577"/>
        <pc:sldMkLst>
          <pc:docMk/>
          <pc:sldMk cId="1820278977" sldId="348"/>
        </pc:sldMkLst>
      </pc:sldChg>
    </pc:docChg>
  </pc:docChgLst>
  <pc:docChgLst>
    <pc:chgData name="Ron Keidar" userId="bd522e22234dfd79" providerId="LiveId" clId="{15894EC0-A44F-48D2-B105-EBF532FC93CF}"/>
    <pc:docChg chg="undo custSel addSld delSld modSld modSection">
      <pc:chgData name="Ron Keidar" userId="bd522e22234dfd79" providerId="LiveId" clId="{15894EC0-A44F-48D2-B105-EBF532FC93CF}" dt="2025-01-13T01:01:20.268" v="852" actId="47"/>
      <pc:docMkLst>
        <pc:docMk/>
      </pc:docMkLst>
      <pc:sldChg chg="modSp mod">
        <pc:chgData name="Ron Keidar" userId="bd522e22234dfd79" providerId="LiveId" clId="{15894EC0-A44F-48D2-B105-EBF532FC93CF}" dt="2025-01-11T01:57:01.120" v="331" actId="14100"/>
        <pc:sldMkLst>
          <pc:docMk/>
          <pc:sldMk cId="2192530381" sldId="301"/>
        </pc:sldMkLst>
      </pc:sldChg>
      <pc:sldChg chg="addSp delSp modSp mod">
        <pc:chgData name="Ron Keidar" userId="bd522e22234dfd79" providerId="LiveId" clId="{15894EC0-A44F-48D2-B105-EBF532FC93CF}" dt="2025-01-13T01:01:01.892" v="851" actId="1076"/>
        <pc:sldMkLst>
          <pc:docMk/>
          <pc:sldMk cId="2691707959" sldId="317"/>
        </pc:sldMkLst>
      </pc:sldChg>
      <pc:sldChg chg="addSp modSp mod">
        <pc:chgData name="Ron Keidar" userId="bd522e22234dfd79" providerId="LiveId" clId="{15894EC0-A44F-48D2-B105-EBF532FC93CF}" dt="2025-01-11T01:47:14.497" v="179" actId="20577"/>
        <pc:sldMkLst>
          <pc:docMk/>
          <pc:sldMk cId="1661920262" sldId="322"/>
        </pc:sldMkLst>
      </pc:sldChg>
      <pc:sldChg chg="addSp delSp modSp mod">
        <pc:chgData name="Ron Keidar" userId="bd522e22234dfd79" providerId="LiveId" clId="{15894EC0-A44F-48D2-B105-EBF532FC93CF}" dt="2025-01-11T01:59:46.423" v="347" actId="14100"/>
        <pc:sldMkLst>
          <pc:docMk/>
          <pc:sldMk cId="3330304884" sldId="324"/>
        </pc:sldMkLst>
      </pc:sldChg>
      <pc:sldChg chg="modSp mod">
        <pc:chgData name="Ron Keidar" userId="bd522e22234dfd79" providerId="LiveId" clId="{15894EC0-A44F-48D2-B105-EBF532FC93CF}" dt="2025-01-11T05:04:57.498" v="472" actId="14100"/>
        <pc:sldMkLst>
          <pc:docMk/>
          <pc:sldMk cId="2618883436" sldId="327"/>
        </pc:sldMkLst>
      </pc:sldChg>
      <pc:sldChg chg="addSp delSp modSp mod">
        <pc:chgData name="Ron Keidar" userId="bd522e22234dfd79" providerId="LiveId" clId="{15894EC0-A44F-48D2-B105-EBF532FC93CF}" dt="2025-01-11T01:59:11.612" v="344"/>
        <pc:sldMkLst>
          <pc:docMk/>
          <pc:sldMk cId="1952724080" sldId="362"/>
        </pc:sldMkLst>
      </pc:sldChg>
      <pc:sldChg chg="addSp delSp modSp mod">
        <pc:chgData name="Ron Keidar" userId="bd522e22234dfd79" providerId="LiveId" clId="{15894EC0-A44F-48D2-B105-EBF532FC93CF}" dt="2025-01-13T00:56:32.926" v="764" actId="14100"/>
        <pc:sldMkLst>
          <pc:docMk/>
          <pc:sldMk cId="1475696406" sldId="373"/>
        </pc:sldMkLst>
      </pc:sldChg>
      <pc:sldChg chg="addSp modSp new del mod">
        <pc:chgData name="Ron Keidar" userId="bd522e22234dfd79" providerId="LiveId" clId="{15894EC0-A44F-48D2-B105-EBF532FC93CF}" dt="2025-01-13T01:01:20.268" v="852" actId="47"/>
        <pc:sldMkLst>
          <pc:docMk/>
          <pc:sldMk cId="2202329878" sldId="374"/>
        </pc:sldMkLst>
      </pc:sldChg>
    </pc:docChg>
  </pc:docChgLst>
  <pc:docChgLst>
    <pc:chgData name="Ron Keidar" userId="bd522e22234dfd79" providerId="LiveId" clId="{4E745B18-EECB-441C-8666-DC84A99DC5AE}"/>
    <pc:docChg chg="custSel modSld">
      <pc:chgData name="Ron Keidar" userId="bd522e22234dfd79" providerId="LiveId" clId="{4E745B18-EECB-441C-8666-DC84A99DC5AE}" dt="2024-06-03T05:56:11.652" v="63" actId="1037"/>
      <pc:docMkLst>
        <pc:docMk/>
      </pc:docMkLst>
      <pc:sldChg chg="addSp delSp modSp mod">
        <pc:chgData name="Ron Keidar" userId="bd522e22234dfd79" providerId="LiveId" clId="{4E745B18-EECB-441C-8666-DC84A99DC5AE}" dt="2024-06-03T05:51:25.581" v="16"/>
        <pc:sldMkLst>
          <pc:docMk/>
          <pc:sldMk cId="2888767004" sldId="325"/>
        </pc:sldMkLst>
      </pc:sldChg>
      <pc:sldChg chg="addSp delSp modSp mod">
        <pc:chgData name="Ron Keidar" userId="bd522e22234dfd79" providerId="LiveId" clId="{4E745B18-EECB-441C-8666-DC84A99DC5AE}" dt="2024-06-03T05:56:11.652" v="63" actId="1037"/>
        <pc:sldMkLst>
          <pc:docMk/>
          <pc:sldMk cId="1745588057" sldId="329"/>
        </pc:sldMkLst>
      </pc:sldChg>
    </pc:docChg>
  </pc:docChgLst>
  <pc:docChgLst>
    <pc:chgData name="Ron Keidar" userId="bd522e22234dfd79" providerId="LiveId" clId="{5F366226-357E-4C4D-A011-1295CC62AEF2}"/>
    <pc:docChg chg="undo custSel delSld modSld sldOrd modSection">
      <pc:chgData name="Ron Keidar" userId="bd522e22234dfd79" providerId="LiveId" clId="{5F366226-357E-4C4D-A011-1295CC62AEF2}" dt="2025-06-02T05:21:19.374" v="1430" actId="47"/>
      <pc:docMkLst>
        <pc:docMk/>
      </pc:docMkLst>
      <pc:sldChg chg="addSp modSp del">
        <pc:chgData name="Ron Keidar" userId="bd522e22234dfd79" providerId="LiveId" clId="{5F366226-357E-4C4D-A011-1295CC62AEF2}" dt="2025-06-02T05:21:19.374" v="1430" actId="47"/>
        <pc:sldMkLst>
          <pc:docMk/>
          <pc:sldMk cId="3889636394" sldId="319"/>
        </pc:sldMkLst>
      </pc:sldChg>
      <pc:sldChg chg="addSp delSp modSp mod ord">
        <pc:chgData name="Ron Keidar" userId="bd522e22234dfd79" providerId="LiveId" clId="{5F366226-357E-4C4D-A011-1295CC62AEF2}" dt="2025-06-02T05:20:35.804" v="1429"/>
        <pc:sldMkLst>
          <pc:docMk/>
          <pc:sldMk cId="2266690573" sldId="376"/>
        </pc:sldMkLst>
        <pc:spChg chg="mod">
          <ac:chgData name="Ron Keidar" userId="bd522e22234dfd79" providerId="LiveId" clId="{5F366226-357E-4C4D-A011-1295CC62AEF2}" dt="2025-06-02T04:54:36.483" v="951" actId="12789"/>
          <ac:spMkLst>
            <pc:docMk/>
            <pc:sldMk cId="2266690573" sldId="376"/>
            <ac:spMk id="3" creationId="{0EBA0DD2-33A7-A74E-0D5B-7045E6E31E2F}"/>
          </ac:spMkLst>
        </pc:spChg>
        <pc:spChg chg="mod">
          <ac:chgData name="Ron Keidar" userId="bd522e22234dfd79" providerId="LiveId" clId="{5F366226-357E-4C4D-A011-1295CC62AEF2}" dt="2025-06-02T04:53:53.994" v="947" actId="12789"/>
          <ac:spMkLst>
            <pc:docMk/>
            <pc:sldMk cId="2266690573" sldId="376"/>
            <ac:spMk id="4" creationId="{F9AB89FF-4462-CF61-08EF-9861178A439E}"/>
          </ac:spMkLst>
        </pc:spChg>
        <pc:spChg chg="mod">
          <ac:chgData name="Ron Keidar" userId="bd522e22234dfd79" providerId="LiveId" clId="{5F366226-357E-4C4D-A011-1295CC62AEF2}" dt="2025-06-02T04:50:46.523" v="878" actId="14100"/>
          <ac:spMkLst>
            <pc:docMk/>
            <pc:sldMk cId="2266690573" sldId="376"/>
            <ac:spMk id="6" creationId="{60DEFC76-9998-19B4-1F88-A502BC47381D}"/>
          </ac:spMkLst>
        </pc:spChg>
        <pc:spChg chg="mod">
          <ac:chgData name="Ron Keidar" userId="bd522e22234dfd79" providerId="LiveId" clId="{5F366226-357E-4C4D-A011-1295CC62AEF2}" dt="2025-06-02T04:43:59.951" v="810" actId="12789"/>
          <ac:spMkLst>
            <pc:docMk/>
            <pc:sldMk cId="2266690573" sldId="376"/>
            <ac:spMk id="9" creationId="{0624C475-378C-9235-EDCB-4968A695E201}"/>
          </ac:spMkLst>
        </pc:spChg>
        <pc:spChg chg="mod ord">
          <ac:chgData name="Ron Keidar" userId="bd522e22234dfd79" providerId="LiveId" clId="{5F366226-357E-4C4D-A011-1295CC62AEF2}" dt="2025-06-02T05:09:23.136" v="1076" actId="465"/>
          <ac:spMkLst>
            <pc:docMk/>
            <pc:sldMk cId="2266690573" sldId="376"/>
            <ac:spMk id="13" creationId="{A85457E7-0A17-A2F7-3CB9-3D5AB0E7E6E5}"/>
          </ac:spMkLst>
        </pc:spChg>
        <pc:spChg chg="mod">
          <ac:chgData name="Ron Keidar" userId="bd522e22234dfd79" providerId="LiveId" clId="{5F366226-357E-4C4D-A011-1295CC62AEF2}" dt="2025-06-02T04:48:41.157" v="850" actId="14100"/>
          <ac:spMkLst>
            <pc:docMk/>
            <pc:sldMk cId="2266690573" sldId="376"/>
            <ac:spMk id="17" creationId="{4467AEC6-DD2E-51B8-9D93-908A045CE8C5}"/>
          </ac:spMkLst>
        </pc:spChg>
        <pc:spChg chg="mod">
          <ac:chgData name="Ron Keidar" userId="bd522e22234dfd79" providerId="LiveId" clId="{5F366226-357E-4C4D-A011-1295CC62AEF2}" dt="2025-06-02T05:09:23.136" v="1076" actId="465"/>
          <ac:spMkLst>
            <pc:docMk/>
            <pc:sldMk cId="2266690573" sldId="376"/>
            <ac:spMk id="19" creationId="{BBD9601B-98CE-4F02-B323-B7B412025CA7}"/>
          </ac:spMkLst>
        </pc:spChg>
        <pc:spChg chg="mod">
          <ac:chgData name="Ron Keidar" userId="bd522e22234dfd79" providerId="LiveId" clId="{5F366226-357E-4C4D-A011-1295CC62AEF2}" dt="2025-06-02T05:13:22.522" v="1135" actId="1076"/>
          <ac:spMkLst>
            <pc:docMk/>
            <pc:sldMk cId="2266690573" sldId="376"/>
            <ac:spMk id="21" creationId="{C594A1F6-C28A-EB8E-76BE-450E36097344}"/>
          </ac:spMkLst>
        </pc:spChg>
        <pc:spChg chg="mod">
          <ac:chgData name="Ron Keidar" userId="bd522e22234dfd79" providerId="LiveId" clId="{5F366226-357E-4C4D-A011-1295CC62AEF2}" dt="2025-06-02T04:59:06.454" v="1015" actId="14100"/>
          <ac:spMkLst>
            <pc:docMk/>
            <pc:sldMk cId="2266690573" sldId="376"/>
            <ac:spMk id="42" creationId="{3EEA8D10-E1B4-C258-C78F-4730CD1CE8A3}"/>
          </ac:spMkLst>
        </pc:spChg>
        <pc:spChg chg="mod">
          <ac:chgData name="Ron Keidar" userId="bd522e22234dfd79" providerId="LiveId" clId="{5F366226-357E-4C4D-A011-1295CC62AEF2}" dt="2025-06-02T05:09:12.419" v="1075" actId="14100"/>
          <ac:spMkLst>
            <pc:docMk/>
            <pc:sldMk cId="2266690573" sldId="376"/>
            <ac:spMk id="46" creationId="{62855FB6-801B-327B-1EBA-B764D214C3E7}"/>
          </ac:spMkLst>
        </pc:spChg>
        <pc:spChg chg="mod">
          <ac:chgData name="Ron Keidar" userId="bd522e22234dfd79" providerId="LiveId" clId="{5F366226-357E-4C4D-A011-1295CC62AEF2}" dt="2025-06-02T04:43:59.951" v="810" actId="12789"/>
          <ac:spMkLst>
            <pc:docMk/>
            <pc:sldMk cId="2266690573" sldId="376"/>
            <ac:spMk id="61" creationId="{8D1C9749-F348-2468-3BCE-E2990428FA73}"/>
          </ac:spMkLst>
        </pc:spChg>
        <pc:spChg chg="mod">
          <ac:chgData name="Ron Keidar" userId="bd522e22234dfd79" providerId="LiveId" clId="{5F366226-357E-4C4D-A011-1295CC62AEF2}" dt="2025-06-02T05:09:12.419" v="1075" actId="14100"/>
          <ac:spMkLst>
            <pc:docMk/>
            <pc:sldMk cId="2266690573" sldId="376"/>
            <ac:spMk id="65" creationId="{F8C7235A-FC51-D67D-98AC-99EFDE4380EB}"/>
          </ac:spMkLst>
        </pc:spChg>
        <pc:spChg chg="add mod">
          <ac:chgData name="Ron Keidar" userId="bd522e22234dfd79" providerId="LiveId" clId="{5F366226-357E-4C4D-A011-1295CC62AEF2}" dt="2025-06-02T04:40:54.631" v="718" actId="1076"/>
          <ac:spMkLst>
            <pc:docMk/>
            <pc:sldMk cId="2266690573" sldId="376"/>
            <ac:spMk id="75" creationId="{E6168354-3112-3AC6-5E78-D584EA6319E3}"/>
          </ac:spMkLst>
        </pc:spChg>
        <pc:spChg chg="mod">
          <ac:chgData name="Ron Keidar" userId="bd522e22234dfd79" providerId="LiveId" clId="{5F366226-357E-4C4D-A011-1295CC62AEF2}" dt="2025-06-02T04:44:46.080" v="822" actId="1076"/>
          <ac:spMkLst>
            <pc:docMk/>
            <pc:sldMk cId="2266690573" sldId="376"/>
            <ac:spMk id="82" creationId="{9345AEB7-CF42-EB69-C4C0-22FD7438F19F}"/>
          </ac:spMkLst>
        </pc:spChg>
        <pc:spChg chg="mod">
          <ac:chgData name="Ron Keidar" userId="bd522e22234dfd79" providerId="LiveId" clId="{5F366226-357E-4C4D-A011-1295CC62AEF2}" dt="2025-06-02T04:39:35.058" v="701" actId="12788"/>
          <ac:spMkLst>
            <pc:docMk/>
            <pc:sldMk cId="2266690573" sldId="376"/>
            <ac:spMk id="84" creationId="{BCCC7742-C3BE-8E8E-0505-A736000DF7EA}"/>
          </ac:spMkLst>
        </pc:spChg>
        <pc:spChg chg="mod">
          <ac:chgData name="Ron Keidar" userId="bd522e22234dfd79" providerId="LiveId" clId="{5F366226-357E-4C4D-A011-1295CC62AEF2}" dt="2025-06-02T04:43:59.951" v="810" actId="12789"/>
          <ac:spMkLst>
            <pc:docMk/>
            <pc:sldMk cId="2266690573" sldId="376"/>
            <ac:spMk id="88" creationId="{5505C732-EA41-18D8-A5E5-9BC4FF3D3D79}"/>
          </ac:spMkLst>
        </pc:spChg>
        <pc:spChg chg="add mod">
          <ac:chgData name="Ron Keidar" userId="bd522e22234dfd79" providerId="LiveId" clId="{5F366226-357E-4C4D-A011-1295CC62AEF2}" dt="2025-06-02T05:05:14.917" v="1039"/>
          <ac:spMkLst>
            <pc:docMk/>
            <pc:sldMk cId="2266690573" sldId="376"/>
            <ac:spMk id="112" creationId="{F3CA3F7A-DB6B-1F6C-3860-096BA9172147}"/>
          </ac:spMkLst>
        </pc:spChg>
        <pc:spChg chg="add mod ord">
          <ac:chgData name="Ron Keidar" userId="bd522e22234dfd79" providerId="LiveId" clId="{5F366226-357E-4C4D-A011-1295CC62AEF2}" dt="2025-06-02T04:59:39.907" v="1019" actId="167"/>
          <ac:spMkLst>
            <pc:docMk/>
            <pc:sldMk cId="2266690573" sldId="376"/>
            <ac:spMk id="128" creationId="{A47B4D0A-F7E1-7B97-C4F2-394F6A512798}"/>
          </ac:spMkLst>
        </pc:spChg>
        <pc:spChg chg="add mod ord">
          <ac:chgData name="Ron Keidar" userId="bd522e22234dfd79" providerId="LiveId" clId="{5F366226-357E-4C4D-A011-1295CC62AEF2}" dt="2025-06-02T04:58:31.585" v="1013" actId="167"/>
          <ac:spMkLst>
            <pc:docMk/>
            <pc:sldMk cId="2266690573" sldId="376"/>
            <ac:spMk id="129" creationId="{24B0A132-BF5C-FEF5-2C95-3BEE99BEBA36}"/>
          </ac:spMkLst>
        </pc:spChg>
        <pc:spChg chg="add mod ord">
          <ac:chgData name="Ron Keidar" userId="bd522e22234dfd79" providerId="LiveId" clId="{5F366226-357E-4C4D-A011-1295CC62AEF2}" dt="2025-06-02T04:55:35.603" v="979" actId="167"/>
          <ac:spMkLst>
            <pc:docMk/>
            <pc:sldMk cId="2266690573" sldId="376"/>
            <ac:spMk id="130" creationId="{51600C10-A819-89AA-8034-D168409F2690}"/>
          </ac:spMkLst>
        </pc:spChg>
        <pc:spChg chg="add mod">
          <ac:chgData name="Ron Keidar" userId="bd522e22234dfd79" providerId="LiveId" clId="{5F366226-357E-4C4D-A011-1295CC62AEF2}" dt="2025-06-02T04:50:29.885" v="877" actId="12788"/>
          <ac:spMkLst>
            <pc:docMk/>
            <pc:sldMk cId="2266690573" sldId="376"/>
            <ac:spMk id="131" creationId="{FDC13BD0-E33C-84CB-5D7A-3F327932E7FB}"/>
          </ac:spMkLst>
        </pc:spChg>
        <pc:spChg chg="add mod">
          <ac:chgData name="Ron Keidar" userId="bd522e22234dfd79" providerId="LiveId" clId="{5F366226-357E-4C4D-A011-1295CC62AEF2}" dt="2025-06-02T04:54:50.766" v="976" actId="1038"/>
          <ac:spMkLst>
            <pc:docMk/>
            <pc:sldMk cId="2266690573" sldId="376"/>
            <ac:spMk id="137" creationId="{743CB3DA-FB9A-22C3-2443-58D8D3EC6151}"/>
          </ac:spMkLst>
        </pc:spChg>
        <pc:spChg chg="add mod">
          <ac:chgData name="Ron Keidar" userId="bd522e22234dfd79" providerId="LiveId" clId="{5F366226-357E-4C4D-A011-1295CC62AEF2}" dt="2025-06-02T04:54:50.766" v="976" actId="1038"/>
          <ac:spMkLst>
            <pc:docMk/>
            <pc:sldMk cId="2266690573" sldId="376"/>
            <ac:spMk id="138" creationId="{980A5CAC-696D-C1B9-70F9-CA19F00F49F7}"/>
          </ac:spMkLst>
        </pc:spChg>
        <pc:spChg chg="add mod ord">
          <ac:chgData name="Ron Keidar" userId="bd522e22234dfd79" providerId="LiveId" clId="{5F366226-357E-4C4D-A011-1295CC62AEF2}" dt="2025-06-02T05:12:56.937" v="1131" actId="1036"/>
          <ac:spMkLst>
            <pc:docMk/>
            <pc:sldMk cId="2266690573" sldId="376"/>
            <ac:spMk id="164" creationId="{06009A91-1383-B9CF-6EEB-80DF8F8E0DDB}"/>
          </ac:spMkLst>
        </pc:spChg>
        <pc:spChg chg="add mod ord">
          <ac:chgData name="Ron Keidar" userId="bd522e22234dfd79" providerId="LiveId" clId="{5F366226-357E-4C4D-A011-1295CC62AEF2}" dt="2025-06-02T05:12:56.937" v="1131" actId="1036"/>
          <ac:spMkLst>
            <pc:docMk/>
            <pc:sldMk cId="2266690573" sldId="376"/>
            <ac:spMk id="168" creationId="{4BCCE4F1-4DD2-6FE5-56CC-F1F7F34F9097}"/>
          </ac:spMkLst>
        </pc:spChg>
        <pc:spChg chg="add mod ord">
          <ac:chgData name="Ron Keidar" userId="bd522e22234dfd79" providerId="LiveId" clId="{5F366226-357E-4C4D-A011-1295CC62AEF2}" dt="2025-06-02T05:12:56.937" v="1131" actId="1036"/>
          <ac:spMkLst>
            <pc:docMk/>
            <pc:sldMk cId="2266690573" sldId="376"/>
            <ac:spMk id="169" creationId="{EAD4371E-C483-3F72-24BB-A12779456BD0}"/>
          </ac:spMkLst>
        </pc:spChg>
        <pc:spChg chg="add mod ord">
          <ac:chgData name="Ron Keidar" userId="bd522e22234dfd79" providerId="LiveId" clId="{5F366226-357E-4C4D-A011-1295CC62AEF2}" dt="2025-06-02T05:12:56.937" v="1131" actId="1036"/>
          <ac:spMkLst>
            <pc:docMk/>
            <pc:sldMk cId="2266690573" sldId="376"/>
            <ac:spMk id="170" creationId="{9B46006F-3F4E-0533-F64D-2C2263802F25}"/>
          </ac:spMkLst>
        </pc:spChg>
        <pc:spChg chg="add mod ord">
          <ac:chgData name="Ron Keidar" userId="bd522e22234dfd79" providerId="LiveId" clId="{5F366226-357E-4C4D-A011-1295CC62AEF2}" dt="2025-06-02T05:12:56.937" v="1131" actId="1036"/>
          <ac:spMkLst>
            <pc:docMk/>
            <pc:sldMk cId="2266690573" sldId="376"/>
            <ac:spMk id="171" creationId="{D4A42E4E-9302-702B-7944-5213532D6264}"/>
          </ac:spMkLst>
        </pc:spChg>
        <pc:spChg chg="add mod">
          <ac:chgData name="Ron Keidar" userId="bd522e22234dfd79" providerId="LiveId" clId="{5F366226-357E-4C4D-A011-1295CC62AEF2}" dt="2025-06-02T05:17:25.790" v="1423" actId="552"/>
          <ac:spMkLst>
            <pc:docMk/>
            <pc:sldMk cId="2266690573" sldId="376"/>
            <ac:spMk id="192" creationId="{872EF9E5-039B-047F-F599-9A8F60726343}"/>
          </ac:spMkLst>
        </pc:spChg>
        <pc:spChg chg="add mod">
          <ac:chgData name="Ron Keidar" userId="bd522e22234dfd79" providerId="LiveId" clId="{5F366226-357E-4C4D-A011-1295CC62AEF2}" dt="2025-06-02T05:17:25.790" v="1423" actId="552"/>
          <ac:spMkLst>
            <pc:docMk/>
            <pc:sldMk cId="2266690573" sldId="376"/>
            <ac:spMk id="193" creationId="{F6DB1294-AAE0-4A6A-108F-01BF32DE7BAA}"/>
          </ac:spMkLst>
        </pc:spChg>
        <pc:spChg chg="add mod">
          <ac:chgData name="Ron Keidar" userId="bd522e22234dfd79" providerId="LiveId" clId="{5F366226-357E-4C4D-A011-1295CC62AEF2}" dt="2025-06-02T05:17:25.790" v="1423" actId="552"/>
          <ac:spMkLst>
            <pc:docMk/>
            <pc:sldMk cId="2266690573" sldId="376"/>
            <ac:spMk id="194" creationId="{11324B96-2595-A49A-603B-0FF8D8870AD7}"/>
          </ac:spMkLst>
        </pc:spChg>
        <pc:spChg chg="add mod">
          <ac:chgData name="Ron Keidar" userId="bd522e22234dfd79" providerId="LiveId" clId="{5F366226-357E-4C4D-A011-1295CC62AEF2}" dt="2025-06-02T05:17:25.790" v="1423" actId="552"/>
          <ac:spMkLst>
            <pc:docMk/>
            <pc:sldMk cId="2266690573" sldId="376"/>
            <ac:spMk id="195" creationId="{B90FF7B1-AD84-2A2D-EFB8-6799B5109499}"/>
          </ac:spMkLst>
        </pc:spChg>
        <pc:spChg chg="add mod">
          <ac:chgData name="Ron Keidar" userId="bd522e22234dfd79" providerId="LiveId" clId="{5F366226-357E-4C4D-A011-1295CC62AEF2}" dt="2025-06-02T05:17:25.790" v="1423" actId="552"/>
          <ac:spMkLst>
            <pc:docMk/>
            <pc:sldMk cId="2266690573" sldId="376"/>
            <ac:spMk id="196" creationId="{5EB578E3-3BB2-5879-C370-7F52D29B0ACE}"/>
          </ac:spMkLst>
        </pc:spChg>
        <pc:cxnChg chg="mod">
          <ac:chgData name="Ron Keidar" userId="bd522e22234dfd79" providerId="LiveId" clId="{5F366226-357E-4C4D-A011-1295CC62AEF2}" dt="2025-06-02T04:44:06.356" v="811" actId="14100"/>
          <ac:cxnSpMkLst>
            <pc:docMk/>
            <pc:sldMk cId="2266690573" sldId="376"/>
            <ac:cxnSpMk id="11" creationId="{30D28E6A-30EC-6071-B087-C34D5761DEA0}"/>
          </ac:cxnSpMkLst>
        </pc:cxnChg>
        <pc:cxnChg chg="mod">
          <ac:chgData name="Ron Keidar" userId="bd522e22234dfd79" providerId="LiveId" clId="{5F366226-357E-4C4D-A011-1295CC62AEF2}" dt="2025-06-02T05:09:43.322" v="1079" actId="14100"/>
          <ac:cxnSpMkLst>
            <pc:docMk/>
            <pc:sldMk cId="2266690573" sldId="376"/>
            <ac:cxnSpMk id="14" creationId="{04133538-73E4-D915-0FE1-7AF7515A16E1}"/>
          </ac:cxnSpMkLst>
        </pc:cxnChg>
        <pc:cxnChg chg="mod">
          <ac:chgData name="Ron Keidar" userId="bd522e22234dfd79" providerId="LiveId" clId="{5F366226-357E-4C4D-A011-1295CC62AEF2}" dt="2025-06-02T05:09:39.104" v="1078" actId="14100"/>
          <ac:cxnSpMkLst>
            <pc:docMk/>
            <pc:sldMk cId="2266690573" sldId="376"/>
            <ac:cxnSpMk id="20" creationId="{1FB2D77E-55A6-C26F-E2ED-F55A505FF7E7}"/>
          </ac:cxnSpMkLst>
        </pc:cxnChg>
        <pc:cxnChg chg="mod">
          <ac:chgData name="Ron Keidar" userId="bd522e22234dfd79" providerId="LiveId" clId="{5F366226-357E-4C4D-A011-1295CC62AEF2}" dt="2025-06-02T05:13:22.522" v="1135" actId="1076"/>
          <ac:cxnSpMkLst>
            <pc:docMk/>
            <pc:sldMk cId="2266690573" sldId="376"/>
            <ac:cxnSpMk id="22" creationId="{1B459A8F-BF3A-2321-BC37-D10E815B57E0}"/>
          </ac:cxnSpMkLst>
        </pc:cxnChg>
        <pc:cxnChg chg="mod">
          <ac:chgData name="Ron Keidar" userId="bd522e22234dfd79" providerId="LiveId" clId="{5F366226-357E-4C4D-A011-1295CC62AEF2}" dt="2025-06-02T05:13:15.155" v="1133" actId="14100"/>
          <ac:cxnSpMkLst>
            <pc:docMk/>
            <pc:sldMk cId="2266690573" sldId="376"/>
            <ac:cxnSpMk id="32" creationId="{C5897969-8673-5BD5-00B1-36B8D83437E0}"/>
          </ac:cxnSpMkLst>
        </pc:cxnChg>
        <pc:cxnChg chg="mod">
          <ac:chgData name="Ron Keidar" userId="bd522e22234dfd79" providerId="LiveId" clId="{5F366226-357E-4C4D-A011-1295CC62AEF2}" dt="2025-06-02T05:10:38.176" v="1095" actId="14100"/>
          <ac:cxnSpMkLst>
            <pc:docMk/>
            <pc:sldMk cId="2266690573" sldId="376"/>
            <ac:cxnSpMk id="34" creationId="{B20DB054-52F7-0722-599C-E00DA8DC171D}"/>
          </ac:cxnSpMkLst>
        </pc:cxnChg>
        <pc:cxnChg chg="mod">
          <ac:chgData name="Ron Keidar" userId="bd522e22234dfd79" providerId="LiveId" clId="{5F366226-357E-4C4D-A011-1295CC62AEF2}" dt="2025-06-02T04:59:06.454" v="1015" actId="14100"/>
          <ac:cxnSpMkLst>
            <pc:docMk/>
            <pc:sldMk cId="2266690573" sldId="376"/>
            <ac:cxnSpMk id="44" creationId="{D116D635-A96F-3F83-A600-91BC0354B683}"/>
          </ac:cxnSpMkLst>
        </pc:cxnChg>
        <pc:cxnChg chg="mod">
          <ac:chgData name="Ron Keidar" userId="bd522e22234dfd79" providerId="LiveId" clId="{5F366226-357E-4C4D-A011-1295CC62AEF2}" dt="2025-06-02T04:59:14.223" v="1016" actId="14100"/>
          <ac:cxnSpMkLst>
            <pc:docMk/>
            <pc:sldMk cId="2266690573" sldId="376"/>
            <ac:cxnSpMk id="47" creationId="{69C2733D-BDB0-0620-AB53-DA6B664AEC09}"/>
          </ac:cxnSpMkLst>
        </pc:cxnChg>
        <pc:cxnChg chg="add mod">
          <ac:chgData name="Ron Keidar" userId="bd522e22234dfd79" providerId="LiveId" clId="{5F366226-357E-4C4D-A011-1295CC62AEF2}" dt="2025-06-02T04:40:50.961" v="717" actId="14100"/>
          <ac:cxnSpMkLst>
            <pc:docMk/>
            <pc:sldMk cId="2266690573" sldId="376"/>
            <ac:cxnSpMk id="50" creationId="{2943D321-0EE6-D927-CDC3-5158AEEB50B5}"/>
          </ac:cxnSpMkLst>
        </pc:cxnChg>
        <pc:cxnChg chg="mod">
          <ac:chgData name="Ron Keidar" userId="bd522e22234dfd79" providerId="LiveId" clId="{5F366226-357E-4C4D-A011-1295CC62AEF2}" dt="2025-06-02T04:59:45.524" v="1020" actId="14100"/>
          <ac:cxnSpMkLst>
            <pc:docMk/>
            <pc:sldMk cId="2266690573" sldId="376"/>
            <ac:cxnSpMk id="51" creationId="{EA3C68E8-1F1F-34AD-5DE7-B184B37CF8AE}"/>
          </ac:cxnSpMkLst>
        </pc:cxnChg>
        <pc:cxnChg chg="mod">
          <ac:chgData name="Ron Keidar" userId="bd522e22234dfd79" providerId="LiveId" clId="{5F366226-357E-4C4D-A011-1295CC62AEF2}" dt="2025-06-02T04:59:32.174" v="1018" actId="14100"/>
          <ac:cxnSpMkLst>
            <pc:docMk/>
            <pc:sldMk cId="2266690573" sldId="376"/>
            <ac:cxnSpMk id="56" creationId="{3256ADC5-FC67-0B20-380B-6CB6C6C60725}"/>
          </ac:cxnSpMkLst>
        </pc:cxnChg>
        <pc:cxnChg chg="mod">
          <ac:chgData name="Ron Keidar" userId="bd522e22234dfd79" providerId="LiveId" clId="{5F366226-357E-4C4D-A011-1295CC62AEF2}" dt="2025-06-02T05:10:58.393" v="1102" actId="14100"/>
          <ac:cxnSpMkLst>
            <pc:docMk/>
            <pc:sldMk cId="2266690573" sldId="376"/>
            <ac:cxnSpMk id="58" creationId="{925DFA60-0A2D-6AC8-114D-A68D4ADAADF0}"/>
          </ac:cxnSpMkLst>
        </pc:cxnChg>
        <pc:cxnChg chg="mod">
          <ac:chgData name="Ron Keidar" userId="bd522e22234dfd79" providerId="LiveId" clId="{5F366226-357E-4C4D-A011-1295CC62AEF2}" dt="2025-06-02T05:09:51.539" v="1081" actId="14100"/>
          <ac:cxnSpMkLst>
            <pc:docMk/>
            <pc:sldMk cId="2266690573" sldId="376"/>
            <ac:cxnSpMk id="62" creationId="{9D451238-0D66-FF27-6F2A-543050818402}"/>
          </ac:cxnSpMkLst>
        </pc:cxnChg>
        <pc:cxnChg chg="mod">
          <ac:chgData name="Ron Keidar" userId="bd522e22234dfd79" providerId="LiveId" clId="{5F366226-357E-4C4D-A011-1295CC62AEF2}" dt="2025-06-02T05:10:30.109" v="1094" actId="14100"/>
          <ac:cxnSpMkLst>
            <pc:docMk/>
            <pc:sldMk cId="2266690573" sldId="376"/>
            <ac:cxnSpMk id="66" creationId="{3A1C77BC-F221-2A50-2FB0-606342117FA8}"/>
          </ac:cxnSpMkLst>
        </pc:cxnChg>
        <pc:cxnChg chg="mod">
          <ac:chgData name="Ron Keidar" userId="bd522e22234dfd79" providerId="LiveId" clId="{5F366226-357E-4C4D-A011-1295CC62AEF2}" dt="2025-06-02T04:44:56.077" v="824" actId="14100"/>
          <ac:cxnSpMkLst>
            <pc:docMk/>
            <pc:sldMk cId="2266690573" sldId="376"/>
            <ac:cxnSpMk id="71" creationId="{ACE59664-9AFB-709F-E257-A0C462BE60EC}"/>
          </ac:cxnSpMkLst>
        </pc:cxnChg>
        <pc:cxnChg chg="mod">
          <ac:chgData name="Ron Keidar" userId="bd522e22234dfd79" providerId="LiveId" clId="{5F366226-357E-4C4D-A011-1295CC62AEF2}" dt="2025-06-02T04:55:53.171" v="981" actId="208"/>
          <ac:cxnSpMkLst>
            <pc:docMk/>
            <pc:sldMk cId="2266690573" sldId="376"/>
            <ac:cxnSpMk id="79" creationId="{72D733F0-5CE4-90CB-1652-50F96E34DBE5}"/>
          </ac:cxnSpMkLst>
        </pc:cxnChg>
        <pc:cxnChg chg="add mod">
          <ac:chgData name="Ron Keidar" userId="bd522e22234dfd79" providerId="LiveId" clId="{5F366226-357E-4C4D-A011-1295CC62AEF2}" dt="2025-06-02T05:09:12.419" v="1075" actId="14100"/>
          <ac:cxnSpMkLst>
            <pc:docMk/>
            <pc:sldMk cId="2266690573" sldId="376"/>
            <ac:cxnSpMk id="80" creationId="{31C31C31-63FB-DECA-AB9B-1A137F478E1B}"/>
          </ac:cxnSpMkLst>
        </pc:cxnChg>
        <pc:cxnChg chg="mod">
          <ac:chgData name="Ron Keidar" userId="bd522e22234dfd79" providerId="LiveId" clId="{5F366226-357E-4C4D-A011-1295CC62AEF2}" dt="2025-06-02T04:44:12.400" v="812" actId="14100"/>
          <ac:cxnSpMkLst>
            <pc:docMk/>
            <pc:sldMk cId="2266690573" sldId="376"/>
            <ac:cxnSpMk id="92" creationId="{AE94DF95-B15A-D41A-BF25-5E94F5D61C11}"/>
          </ac:cxnSpMkLst>
        </pc:cxnChg>
        <pc:cxnChg chg="mod">
          <ac:chgData name="Ron Keidar" userId="bd522e22234dfd79" providerId="LiveId" clId="{5F366226-357E-4C4D-A011-1295CC62AEF2}" dt="2025-06-02T05:13:28.356" v="1137" actId="14100"/>
          <ac:cxnSpMkLst>
            <pc:docMk/>
            <pc:sldMk cId="2266690573" sldId="376"/>
            <ac:cxnSpMk id="101" creationId="{13964623-27E6-4340-76F9-8EC71741E547}"/>
          </ac:cxnSpMkLst>
        </pc:cxnChg>
        <pc:cxnChg chg="add">
          <ac:chgData name="Ron Keidar" userId="bd522e22234dfd79" providerId="LiveId" clId="{5F366226-357E-4C4D-A011-1295CC62AEF2}" dt="2025-06-02T04:44:27.589" v="817" actId="11529"/>
          <ac:cxnSpMkLst>
            <pc:docMk/>
            <pc:sldMk cId="2266690573" sldId="376"/>
            <ac:cxnSpMk id="104" creationId="{E3672053-1ABF-20DA-3218-FBC1587E34C3}"/>
          </ac:cxnSpMkLst>
        </pc:cxnChg>
        <pc:cxnChg chg="add mod">
          <ac:chgData name="Ron Keidar" userId="bd522e22234dfd79" providerId="LiveId" clId="{5F366226-357E-4C4D-A011-1295CC62AEF2}" dt="2025-06-02T04:47:25.342" v="843" actId="14100"/>
          <ac:cxnSpMkLst>
            <pc:docMk/>
            <pc:sldMk cId="2266690573" sldId="376"/>
            <ac:cxnSpMk id="113" creationId="{E3E5B068-4E06-151C-AD93-14E2FF8B029A}"/>
          </ac:cxnSpMkLst>
        </pc:cxnChg>
        <pc:cxnChg chg="add mod">
          <ac:chgData name="Ron Keidar" userId="bd522e22234dfd79" providerId="LiveId" clId="{5F366226-357E-4C4D-A011-1295CC62AEF2}" dt="2025-06-02T04:47:14.884" v="842" actId="14100"/>
          <ac:cxnSpMkLst>
            <pc:docMk/>
            <pc:sldMk cId="2266690573" sldId="376"/>
            <ac:cxnSpMk id="117" creationId="{FCB68532-B566-055C-EC8C-B7FB0386B0BE}"/>
          </ac:cxnSpMkLst>
        </pc:cxnChg>
        <pc:cxnChg chg="add mod">
          <ac:chgData name="Ron Keidar" userId="bd522e22234dfd79" providerId="LiveId" clId="{5F366226-357E-4C4D-A011-1295CC62AEF2}" dt="2025-06-02T04:49:00.014" v="856" actId="692"/>
          <ac:cxnSpMkLst>
            <pc:docMk/>
            <pc:sldMk cId="2266690573" sldId="376"/>
            <ac:cxnSpMk id="125" creationId="{A4148293-F401-31C6-1D64-649F31B8199D}"/>
          </ac:cxnSpMkLst>
        </pc:cxnChg>
        <pc:cxnChg chg="add mod">
          <ac:chgData name="Ron Keidar" userId="bd522e22234dfd79" providerId="LiveId" clId="{5F366226-357E-4C4D-A011-1295CC62AEF2}" dt="2025-06-02T04:54:36.483" v="951" actId="12789"/>
          <ac:cxnSpMkLst>
            <pc:docMk/>
            <pc:sldMk cId="2266690573" sldId="376"/>
            <ac:cxnSpMk id="133" creationId="{EF031CD1-FC68-7973-0B30-A52916074EC7}"/>
          </ac:cxnSpMkLst>
        </pc:cxnChg>
        <pc:cxnChg chg="add mod">
          <ac:chgData name="Ron Keidar" userId="bd522e22234dfd79" providerId="LiveId" clId="{5F366226-357E-4C4D-A011-1295CC62AEF2}" dt="2025-06-02T04:53:53.994" v="947" actId="12789"/>
          <ac:cxnSpMkLst>
            <pc:docMk/>
            <pc:sldMk cId="2266690573" sldId="376"/>
            <ac:cxnSpMk id="136" creationId="{193C7FBD-BD38-DA2C-1C0A-0F019528FD5E}"/>
          </ac:cxnSpMkLst>
        </pc:cxnChg>
        <pc:cxnChg chg="add mod">
          <ac:chgData name="Ron Keidar" userId="bd522e22234dfd79" providerId="LiveId" clId="{5F366226-357E-4C4D-A011-1295CC62AEF2}" dt="2025-06-02T04:54:36.483" v="951" actId="12789"/>
          <ac:cxnSpMkLst>
            <pc:docMk/>
            <pc:sldMk cId="2266690573" sldId="376"/>
            <ac:cxnSpMk id="139" creationId="{3463C2FE-6ED1-85F3-DD91-70DF8769AA2B}"/>
          </ac:cxnSpMkLst>
        </pc:cxnChg>
        <pc:cxnChg chg="add mod">
          <ac:chgData name="Ron Keidar" userId="bd522e22234dfd79" providerId="LiveId" clId="{5F366226-357E-4C4D-A011-1295CC62AEF2}" dt="2025-06-02T04:53:53.994" v="947" actId="12789"/>
          <ac:cxnSpMkLst>
            <pc:docMk/>
            <pc:sldMk cId="2266690573" sldId="376"/>
            <ac:cxnSpMk id="141" creationId="{F56E5EF4-DFAB-DAF9-FAB6-FE9EE1BE33C9}"/>
          </ac:cxnSpMkLst>
        </pc:cxnChg>
        <pc:cxnChg chg="add mod">
          <ac:chgData name="Ron Keidar" userId="bd522e22234dfd79" providerId="LiveId" clId="{5F366226-357E-4C4D-A011-1295CC62AEF2}" dt="2025-06-02T05:12:56.937" v="1131" actId="1036"/>
          <ac:cxnSpMkLst>
            <pc:docMk/>
            <pc:sldMk cId="2266690573" sldId="376"/>
            <ac:cxnSpMk id="157" creationId="{898118BB-E26B-1008-6226-CE4730FD8F6D}"/>
          </ac:cxnSpMkLst>
        </pc:cxnChg>
        <pc:cxnChg chg="add mod">
          <ac:chgData name="Ron Keidar" userId="bd522e22234dfd79" providerId="LiveId" clId="{5F366226-357E-4C4D-A011-1295CC62AEF2}" dt="2025-06-02T05:12:56.937" v="1131" actId="1036"/>
          <ac:cxnSpMkLst>
            <pc:docMk/>
            <pc:sldMk cId="2266690573" sldId="376"/>
            <ac:cxnSpMk id="160" creationId="{741F6AAE-E616-7CA1-1616-727DD2B336A9}"/>
          </ac:cxnSpMkLst>
        </pc:cxnChg>
        <pc:cxnChg chg="add mod">
          <ac:chgData name="Ron Keidar" userId="bd522e22234dfd79" providerId="LiveId" clId="{5F366226-357E-4C4D-A011-1295CC62AEF2}" dt="2025-06-02T05:12:56.937" v="1131" actId="1036"/>
          <ac:cxnSpMkLst>
            <pc:docMk/>
            <pc:sldMk cId="2266690573" sldId="376"/>
            <ac:cxnSpMk id="177" creationId="{100EC02C-79B7-FC12-6DC4-1BB47EAC4321}"/>
          </ac:cxnSpMkLst>
        </pc:cxnChg>
        <pc:cxnChg chg="add mod">
          <ac:chgData name="Ron Keidar" userId="bd522e22234dfd79" providerId="LiveId" clId="{5F366226-357E-4C4D-A011-1295CC62AEF2}" dt="2025-06-02T05:12:56.937" v="1131" actId="1036"/>
          <ac:cxnSpMkLst>
            <pc:docMk/>
            <pc:sldMk cId="2266690573" sldId="376"/>
            <ac:cxnSpMk id="180" creationId="{37E88183-D48E-5780-FC51-37930368ED76}"/>
          </ac:cxnSpMkLst>
        </pc:cxnChg>
        <pc:cxnChg chg="add mod">
          <ac:chgData name="Ron Keidar" userId="bd522e22234dfd79" providerId="LiveId" clId="{5F366226-357E-4C4D-A011-1295CC62AEF2}" dt="2025-06-02T05:12:56.937" v="1131" actId="1036"/>
          <ac:cxnSpMkLst>
            <pc:docMk/>
            <pc:sldMk cId="2266690573" sldId="376"/>
            <ac:cxnSpMk id="187" creationId="{34070226-3DCE-27ED-333B-A3734C0BF7B9}"/>
          </ac:cxnSpMkLst>
        </pc:cxnChg>
      </pc:sldChg>
      <pc:sldChg chg="modSp mod">
        <pc:chgData name="Ron Keidar" userId="bd522e22234dfd79" providerId="LiveId" clId="{5F366226-357E-4C4D-A011-1295CC62AEF2}" dt="2025-06-02T05:04:51.734" v="1038" actId="20577"/>
        <pc:sldMkLst>
          <pc:docMk/>
          <pc:sldMk cId="2123469828" sldId="377"/>
        </pc:sldMkLst>
        <pc:graphicFrameChg chg="modGraphic">
          <ac:chgData name="Ron Keidar" userId="bd522e22234dfd79" providerId="LiveId" clId="{5F366226-357E-4C4D-A011-1295CC62AEF2}" dt="2025-06-02T05:04:51.734" v="1038" actId="20577"/>
          <ac:graphicFrameMkLst>
            <pc:docMk/>
            <pc:sldMk cId="2123469828" sldId="377"/>
            <ac:graphicFrameMk id="3" creationId="{01547023-F92B-4D04-0B0B-335E7F1844CE}"/>
          </ac:graphicFrameMkLst>
        </pc:graphicFrameChg>
      </pc:sldChg>
      <pc:sldChg chg="addSp delSp modSp mod ord">
        <pc:chgData name="Ron Keidar" userId="bd522e22234dfd79" providerId="LiveId" clId="{5F366226-357E-4C4D-A011-1295CC62AEF2}" dt="2025-06-02T05:20:29.937" v="1427"/>
        <pc:sldMkLst>
          <pc:docMk/>
          <pc:sldMk cId="3804542101" sldId="380"/>
        </pc:sldMkLst>
        <pc:spChg chg="mod">
          <ac:chgData name="Ron Keidar" userId="bd522e22234dfd79" providerId="LiveId" clId="{5F366226-357E-4C4D-A011-1295CC62AEF2}" dt="2025-05-29T03:10:51.310" v="327" actId="207"/>
          <ac:spMkLst>
            <pc:docMk/>
            <pc:sldMk cId="3804542101" sldId="380"/>
            <ac:spMk id="8" creationId="{BF2657BB-2261-20EA-1A05-AFAD3CA9488D}"/>
          </ac:spMkLst>
        </pc:spChg>
        <pc:spChg chg="mod">
          <ac:chgData name="Ron Keidar" userId="bd522e22234dfd79" providerId="LiveId" clId="{5F366226-357E-4C4D-A011-1295CC62AEF2}" dt="2025-05-29T03:02:52.616" v="125" actId="1038"/>
          <ac:spMkLst>
            <pc:docMk/>
            <pc:sldMk cId="3804542101" sldId="380"/>
            <ac:spMk id="12" creationId="{62B675C2-587E-CD89-DAA2-57BAED0D7597}"/>
          </ac:spMkLst>
        </pc:spChg>
        <pc:spChg chg="mod topLvl">
          <ac:chgData name="Ron Keidar" userId="bd522e22234dfd79" providerId="LiveId" clId="{5F366226-357E-4C4D-A011-1295CC62AEF2}" dt="2025-05-29T03:07:22.911" v="231" actId="1076"/>
          <ac:spMkLst>
            <pc:docMk/>
            <pc:sldMk cId="3804542101" sldId="380"/>
            <ac:spMk id="17" creationId="{9DA09A44-42E1-ECD2-41B7-02FA1457A169}"/>
          </ac:spMkLst>
        </pc:spChg>
        <pc:spChg chg="mod">
          <ac:chgData name="Ron Keidar" userId="bd522e22234dfd79" providerId="LiveId" clId="{5F366226-357E-4C4D-A011-1295CC62AEF2}" dt="2025-05-29T03:11:31.055" v="330" actId="207"/>
          <ac:spMkLst>
            <pc:docMk/>
            <pc:sldMk cId="3804542101" sldId="380"/>
            <ac:spMk id="18" creationId="{AD5AB008-47BB-7A9F-9FE5-C24C20F61F8E}"/>
          </ac:spMkLst>
        </pc:spChg>
        <pc:spChg chg="mod">
          <ac:chgData name="Ron Keidar" userId="bd522e22234dfd79" providerId="LiveId" clId="{5F366226-357E-4C4D-A011-1295CC62AEF2}" dt="2025-05-29T03:11:53.070" v="331" actId="207"/>
          <ac:spMkLst>
            <pc:docMk/>
            <pc:sldMk cId="3804542101" sldId="380"/>
            <ac:spMk id="19" creationId="{248F7F1C-C364-557C-11FE-43714C0428DB}"/>
          </ac:spMkLst>
        </pc:spChg>
        <pc:spChg chg="mod">
          <ac:chgData name="Ron Keidar" userId="bd522e22234dfd79" providerId="LiveId" clId="{5F366226-357E-4C4D-A011-1295CC62AEF2}" dt="2025-05-29T03:10:30.213" v="325" actId="207"/>
          <ac:spMkLst>
            <pc:docMk/>
            <pc:sldMk cId="3804542101" sldId="380"/>
            <ac:spMk id="20" creationId="{410DDA3C-2A74-9DCA-3A46-14645AF70D04}"/>
          </ac:spMkLst>
        </pc:spChg>
        <pc:spChg chg="mod">
          <ac:chgData name="Ron Keidar" userId="bd522e22234dfd79" providerId="LiveId" clId="{5F366226-357E-4C4D-A011-1295CC62AEF2}" dt="2025-05-29T03:11:13.207" v="329" actId="207"/>
          <ac:spMkLst>
            <pc:docMk/>
            <pc:sldMk cId="3804542101" sldId="380"/>
            <ac:spMk id="21" creationId="{DAC9BFC3-FE66-6335-C204-A56F91F77BF9}"/>
          </ac:spMkLst>
        </pc:spChg>
        <pc:spChg chg="add mod">
          <ac:chgData name="Ron Keidar" userId="bd522e22234dfd79" providerId="LiveId" clId="{5F366226-357E-4C4D-A011-1295CC62AEF2}" dt="2025-05-29T03:07:29.326" v="232" actId="1076"/>
          <ac:spMkLst>
            <pc:docMk/>
            <pc:sldMk cId="3804542101" sldId="380"/>
            <ac:spMk id="45" creationId="{CACD09FF-CAE3-A1D1-4031-516AC16FF069}"/>
          </ac:spMkLst>
        </pc:spChg>
        <pc:spChg chg="add mod">
          <ac:chgData name="Ron Keidar" userId="bd522e22234dfd79" providerId="LiveId" clId="{5F366226-357E-4C4D-A011-1295CC62AEF2}" dt="2025-05-29T03:07:53.576" v="320" actId="1037"/>
          <ac:spMkLst>
            <pc:docMk/>
            <pc:sldMk cId="3804542101" sldId="380"/>
            <ac:spMk id="46" creationId="{B2132F25-198C-1753-4841-90CD4BE9388D}"/>
          </ac:spMkLst>
        </pc:spChg>
        <pc:grpChg chg="mod">
          <ac:chgData name="Ron Keidar" userId="bd522e22234dfd79" providerId="LiveId" clId="{5F366226-357E-4C4D-A011-1295CC62AEF2}" dt="2025-05-29T03:02:34.785" v="51" actId="14100"/>
          <ac:grpSpMkLst>
            <pc:docMk/>
            <pc:sldMk cId="3804542101" sldId="380"/>
            <ac:grpSpMk id="30" creationId="{B43E10A7-BF18-74B6-8E25-148822ECAC82}"/>
          </ac:grpSpMkLst>
        </pc:grpChg>
        <pc:graphicFrameChg chg="mod modGraphic">
          <ac:chgData name="Ron Keidar" userId="bd522e22234dfd79" providerId="LiveId" clId="{5F366226-357E-4C4D-A011-1295CC62AEF2}" dt="2025-05-29T03:24:56.946" v="463" actId="207"/>
          <ac:graphicFrameMkLst>
            <pc:docMk/>
            <pc:sldMk cId="3804542101" sldId="380"/>
            <ac:graphicFrameMk id="27" creationId="{D2E86BE9-844B-D11E-5AC8-3D7570F1AAB6}"/>
          </ac:graphicFrameMkLst>
        </pc:graphicFrameChg>
        <pc:graphicFrameChg chg="mod modGraphic">
          <ac:chgData name="Ron Keidar" userId="bd522e22234dfd79" providerId="LiveId" clId="{5F366226-357E-4C4D-A011-1295CC62AEF2}" dt="2025-05-29T03:25:27.600" v="468" actId="14100"/>
          <ac:graphicFrameMkLst>
            <pc:docMk/>
            <pc:sldMk cId="3804542101" sldId="380"/>
            <ac:graphicFrameMk id="37" creationId="{4B8C28A2-BAD3-35C8-98BC-2440AAE7A33C}"/>
          </ac:graphicFrameMkLst>
        </pc:graphicFrameChg>
        <pc:graphicFrameChg chg="mod modGraphic">
          <ac:chgData name="Ron Keidar" userId="bd522e22234dfd79" providerId="LiveId" clId="{5F366226-357E-4C4D-A011-1295CC62AEF2}" dt="2025-05-29T03:25:32.801" v="469" actId="14100"/>
          <ac:graphicFrameMkLst>
            <pc:docMk/>
            <pc:sldMk cId="3804542101" sldId="380"/>
            <ac:graphicFrameMk id="38" creationId="{AE779DEF-FE58-4D15-0561-71C70060C8C9}"/>
          </ac:graphicFrameMkLst>
        </pc:graphicFrameChg>
        <pc:graphicFrameChg chg="mod modGraphic">
          <ac:chgData name="Ron Keidar" userId="bd522e22234dfd79" providerId="LiveId" clId="{5F366226-357E-4C4D-A011-1295CC62AEF2}" dt="2025-05-29T03:25:37.299" v="470" actId="14100"/>
          <ac:graphicFrameMkLst>
            <pc:docMk/>
            <pc:sldMk cId="3804542101" sldId="380"/>
            <ac:graphicFrameMk id="40" creationId="{32FBA3AA-A6E3-F336-224E-26BDAC000211}"/>
          </ac:graphicFrameMkLst>
        </pc:graphicFrameChg>
        <pc:cxnChg chg="mod">
          <ac:chgData name="Ron Keidar" userId="bd522e22234dfd79" providerId="LiveId" clId="{5F366226-357E-4C4D-A011-1295CC62AEF2}" dt="2025-05-29T03:02:26.828" v="49" actId="14100"/>
          <ac:cxnSpMkLst>
            <pc:docMk/>
            <pc:sldMk cId="3804542101" sldId="380"/>
            <ac:cxnSpMk id="10" creationId="{6490661C-6B05-233E-AF05-34D636F47D5D}"/>
          </ac:cxnSpMkLst>
        </pc:cxnChg>
        <pc:cxnChg chg="mod">
          <ac:chgData name="Ron Keidar" userId="bd522e22234dfd79" providerId="LiveId" clId="{5F366226-357E-4C4D-A011-1295CC62AEF2}" dt="2025-05-29T03:05:04.281" v="148" actId="14100"/>
          <ac:cxnSpMkLst>
            <pc:docMk/>
            <pc:sldMk cId="3804542101" sldId="380"/>
            <ac:cxnSpMk id="15" creationId="{854D6BE3-9A99-271E-8212-040BC816AB6A}"/>
          </ac:cxnSpMkLst>
        </pc:cxnChg>
        <pc:cxnChg chg="mod">
          <ac:chgData name="Ron Keidar" userId="bd522e22234dfd79" providerId="LiveId" clId="{5F366226-357E-4C4D-A011-1295CC62AEF2}" dt="2025-05-29T03:02:14.485" v="48" actId="1035"/>
          <ac:cxnSpMkLst>
            <pc:docMk/>
            <pc:sldMk cId="3804542101" sldId="380"/>
            <ac:cxnSpMk id="43" creationId="{2C024229-DB71-E055-33CD-D0591FD17B6C}"/>
          </ac:cxnSpMkLst>
        </pc:cxnChg>
        <pc:cxnChg chg="mod">
          <ac:chgData name="Ron Keidar" userId="bd522e22234dfd79" providerId="LiveId" clId="{5F366226-357E-4C4D-A011-1295CC62AEF2}" dt="2025-05-29T03:04:03.505" v="139" actId="1035"/>
          <ac:cxnSpMkLst>
            <pc:docMk/>
            <pc:sldMk cId="3804542101" sldId="380"/>
            <ac:cxnSpMk id="48" creationId="{738D53C8-0FF7-1701-C435-8E6C5F2C9FD8}"/>
          </ac:cxnSpMkLst>
        </pc:cxnChg>
        <pc:cxnChg chg="mod">
          <ac:chgData name="Ron Keidar" userId="bd522e22234dfd79" providerId="LiveId" clId="{5F366226-357E-4C4D-A011-1295CC62AEF2}" dt="2025-05-29T03:21:24.105" v="438" actId="1037"/>
          <ac:cxnSpMkLst>
            <pc:docMk/>
            <pc:sldMk cId="3804542101" sldId="380"/>
            <ac:cxnSpMk id="52" creationId="{FF331BEA-25E2-D1B8-8909-089471E75021}"/>
          </ac:cxnSpMkLst>
        </pc:cxnChg>
        <pc:cxnChg chg="mod">
          <ac:chgData name="Ron Keidar" userId="bd522e22234dfd79" providerId="LiveId" clId="{5F366226-357E-4C4D-A011-1295CC62AEF2}" dt="2025-05-29T03:04:46.564" v="145" actId="14100"/>
          <ac:cxnSpMkLst>
            <pc:docMk/>
            <pc:sldMk cId="3804542101" sldId="380"/>
            <ac:cxnSpMk id="56" creationId="{EBDD56F6-9637-454F-9754-22922F0DBD91}"/>
          </ac:cxnSpMkLst>
        </pc:cxnChg>
        <pc:cxnChg chg="mod">
          <ac:chgData name="Ron Keidar" userId="bd522e22234dfd79" providerId="LiveId" clId="{5F366226-357E-4C4D-A011-1295CC62AEF2}" dt="2025-05-29T03:01:47.427" v="44" actId="14100"/>
          <ac:cxnSpMkLst>
            <pc:docMk/>
            <pc:sldMk cId="3804542101" sldId="380"/>
            <ac:cxnSpMk id="72" creationId="{AA782C60-C322-FED0-331D-EB63A493DB63}"/>
          </ac:cxnSpMkLst>
        </pc:cxnChg>
        <pc:cxnChg chg="mod">
          <ac:chgData name="Ron Keidar" userId="bd522e22234dfd79" providerId="LiveId" clId="{5F366226-357E-4C4D-A011-1295CC62AEF2}" dt="2025-05-29T03:03:43.573" v="131" actId="14100"/>
          <ac:cxnSpMkLst>
            <pc:docMk/>
            <pc:sldMk cId="3804542101" sldId="380"/>
            <ac:cxnSpMk id="76" creationId="{AB4FCD91-BB57-5EA8-6E43-3AD61C2ACA85}"/>
          </ac:cxnSpMkLst>
        </pc:cxnChg>
      </pc:sldChg>
    </pc:docChg>
  </pc:docChgLst>
</pc:chgInfo>
</file>

<file path=ppt/comments/modernComment_102_7DC05F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B5C9CD-4239-4DE6-AF4C-67ABEF2B2555}" authorId="{C1C229C8-99E3-C200-4106-60997B1255A7}" created="2024-03-10T06:57:17.405">
    <pc:sldMkLst xmlns:pc="http://schemas.microsoft.com/office/powerpoint/2013/main/command">
      <pc:docMk/>
      <pc:sldMk cId="2109759365" sldId="258"/>
    </pc:sldMkLst>
    <p188:pos x="1466850" y="3286125"/>
    <p188:txBody>
      <a:bodyPr/>
      <a:lstStyle/>
      <a:p>
        <a:r>
          <a:rPr lang="en-US"/>
          <a:t>Check that bits 6 and 7 of the OpCode (low instruction register) are connected to 2A and 2B</a:t>
        </a:r>
      </a:p>
    </p188:txBody>
  </p188:cm>
</p188:cmLst>
</file>

<file path=ppt/comments/modernComment_107_E0C678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E528B4-AF6E-4402-A8DF-C1C9DF0EB73E}" authorId="{C1C229C8-99E3-C200-4106-60997B1255A7}" created="2024-03-10T07:17:46.231">
    <pc:sldMkLst xmlns:pc="http://schemas.microsoft.com/office/powerpoint/2013/main/command">
      <pc:docMk/>
      <pc:sldMk cId="3771103282" sldId="263"/>
    </pc:sldMkLst>
    <p188:pos x="9401175" y="1717675"/>
    <p188:txBody>
      <a:bodyPr/>
      <a:lstStyle/>
      <a:p>
        <a:r>
          <a:rPr lang="en-US"/>
          <a:t>Can this be optimized to reduce one clock cycle? I.e., on cycle 0, have the microinstruction 0x80?</a:t>
        </a:r>
      </a:p>
    </p188:txBody>
  </p188:cm>
</p188:cmLst>
</file>

<file path=ppt/comments/modernComment_116_31362C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351A2A-B5EF-4545-953D-0762185B1503}" authorId="{C1C229C8-99E3-C200-4106-60997B1255A7}" created="2024-03-10T07:03:07.327">
    <pc:sldMkLst xmlns:pc="http://schemas.microsoft.com/office/powerpoint/2013/main/command">
      <pc:docMk/>
      <pc:sldMk cId="825633959" sldId="278"/>
    </pc:sldMkLst>
    <p188:pos x="2581275" y="5883275"/>
    <p188:txBody>
      <a:bodyPr/>
      <a:lstStyle/>
      <a:p>
        <a:r>
          <a:rPr lang="en-US"/>
          <a:t>Note: this might've changed to also include TST immediate(?)</a:t>
        </a:r>
      </a:p>
    </p188:txBody>
  </p188:cm>
</p188:cmLst>
</file>

<file path=ppt/comments/modernComment_123_DD226E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D8BB70-F0EE-46F2-B36A-328484C91FEE}" authorId="{C1C229C8-99E3-C200-4106-60997B1255A7}" created="2024-03-10T06:58:13.803">
    <pc:sldMkLst xmlns:pc="http://schemas.microsoft.com/office/powerpoint/2013/main/command">
      <pc:docMk/>
      <pc:sldMk cId="3710021345" sldId="291"/>
    </pc:sldMkLst>
    <p188:pos x="11014075" y="1104900"/>
    <p188:txBody>
      <a:bodyPr/>
      <a:lstStyle/>
      <a:p>
        <a:r>
          <a:rPr lang="en-US"/>
          <a:t>Verify correct maximum clock frequency using oscilloscope</a:t>
        </a:r>
      </a:p>
    </p188:txBody>
  </p188:cm>
</p188:cmLst>
</file>

<file path=ppt/comments/modernComment_132_7EF515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C3F2F5-F03C-405E-9687-55E55D6DA75B}" authorId="{C1C229C8-99E3-C200-4106-60997B1255A7}" created="2024-03-10T07:44:26.876">
    <pc:sldMkLst xmlns:pc="http://schemas.microsoft.com/office/powerpoint/2013/main/command">
      <pc:docMk/>
      <pc:sldMk cId="2129991061" sldId="306"/>
    </pc:sldMkLst>
    <p188:pos x="1895475" y="3702050"/>
    <p188:txBody>
      <a:bodyPr/>
      <a:lstStyle/>
      <a:p>
        <a:r>
          <a:rPr lang="en-US"/>
          <a:t>Check whether the input here is uC3 and not uC4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9DBE14C3-B025-464C-88EF-CA7F61BF7801}" type="datetime1">
              <a:rPr lang="en-US" smtClean="0"/>
              <a:t>6/16/2025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1965A319-62D1-4B04-B501-E2D2517BFCD3}" type="datetime1">
              <a:rPr lang="en-US" smtClean="0"/>
              <a:t>6/16/2025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3" tIns="45706" rIns="91413" bIns="4570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7" y="4473575"/>
            <a:ext cx="5607050" cy="3660775"/>
          </a:xfrm>
          <a:prstGeom prst="rect">
            <a:avLst/>
          </a:prstGeom>
        </p:spPr>
        <p:txBody>
          <a:bodyPr vert="horz" lIns="91413" tIns="45706" rIns="91413" bIns="4570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E12DCF1-BD10-498A-B530-954C8A9EBF83}" type="datetime1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7B5E8-6F6C-4D8D-BFE8-10E67D35AE52}" type="datetime1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12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4E53209-52F0-4E77-81FC-F04A6F29A190}" type="datetime1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7406806-5CE7-4B47-843C-D8778D220F91}" type="datetime1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7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0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291201-F75C-4ED7-9D0F-D50CAED31039}" type="datetime1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D397803-AD25-420B-9E20-5C7370E44F7B}" type="datetime1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97B3F4-FAF8-47F2-9D73-459B42D96B0B}" type="datetime1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93E34CA-AACB-4EE8-9D13-1D2266238B5B}" type="datetime1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F8785FB-B1A3-49AD-A6FC-BD00666AE429}" type="datetime1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95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404DCE8-A902-43E3-A55C-4CD0E3290697}" type="datetime1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BF69B9D-E841-4624-A539-D744F3C14115}" type="datetime1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66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151B00F-B710-4EBD-80CB-6B4853F83F1A}" type="datetime1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78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3434CE-0F73-430C-A412-1D5CD89BF485}" type="datetime1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53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4C5A02C-041B-447F-89B8-BD1973D9AEE6}" type="datetime1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1D0D9A2-04AD-4EEB-9D46-6CE74F4E120F}" type="datetime1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14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571A9BD-2687-4C0C-9FCC-115168453D21}" type="datetime1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0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9DF09BD-A259-4061-BC11-B8EC44F478A2}" type="datetime1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83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0F915D-C2D4-402B-BD62-0794A2A423B0}" type="datetime1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E594F1C-C906-4944-123A-025F50367235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1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../slides/slide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4192E-16AF-775D-E1BA-8A59AC649F13}"/>
              </a:ext>
            </a:extLst>
          </p:cNvPr>
          <p:cNvSpPr txBox="1">
            <a:spLocks/>
          </p:cNvSpPr>
          <p:nvPr userDrawn="1"/>
        </p:nvSpPr>
        <p:spPr>
          <a:xfrm>
            <a:off x="1524002" y="318031"/>
            <a:ext cx="4896255" cy="477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/>
          </a:p>
        </p:txBody>
      </p:sp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24710491-6A34-1721-BBDE-678AC7B2C6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1985B15-9648-16BA-8FE7-BAFF380D2732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slide" Target="slide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image" Target="../media/image1.png"/><Relationship Id="rId4" Type="http://schemas.openxmlformats.org/officeDocument/2006/relationships/slide" Target="slide7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10.png"/><Relationship Id="rId7" Type="http://schemas.openxmlformats.org/officeDocument/2006/relationships/slide" Target="slide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slide" Target="slide73.xml"/><Relationship Id="rId4" Type="http://schemas.openxmlformats.org/officeDocument/2006/relationships/slide" Target="slide8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slide" Target="slide78.xml"/><Relationship Id="rId7" Type="http://schemas.openxmlformats.org/officeDocument/2006/relationships/slide" Target="slide1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13.xml"/><Relationship Id="rId5" Type="http://schemas.openxmlformats.org/officeDocument/2006/relationships/slide" Target="slide65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1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70.xml"/><Relationship Id="rId18" Type="http://schemas.openxmlformats.org/officeDocument/2006/relationships/hyperlink" Target="https://liucs.net/cs101s14/n4-logic.html" TargetMode="External"/><Relationship Id="rId3" Type="http://schemas.openxmlformats.org/officeDocument/2006/relationships/image" Target="../media/image11.jpeg"/><Relationship Id="rId21" Type="http://schemas.openxmlformats.org/officeDocument/2006/relationships/hyperlink" Target="http://electronics.stackexchange.com/questions/125384/making-2-input-and-gate-2-input-or-gate-and-not-gate-using-only-the-sand-gate" TargetMode="External"/><Relationship Id="rId7" Type="http://schemas.openxmlformats.org/officeDocument/2006/relationships/slide" Target="slide78.xml"/><Relationship Id="rId12" Type="http://schemas.openxmlformats.org/officeDocument/2006/relationships/image" Target="../media/image13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6" Type="http://schemas.openxmlformats.org/officeDocument/2006/relationships/slide" Target="slide26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6.xml"/><Relationship Id="rId11" Type="http://schemas.openxmlformats.org/officeDocument/2006/relationships/slide" Target="slide7.xml"/><Relationship Id="rId5" Type="http://schemas.openxmlformats.org/officeDocument/2006/relationships/image" Target="../media/image12.png"/><Relationship Id="rId15" Type="http://schemas.openxmlformats.org/officeDocument/2006/relationships/slide" Target="slide14.xml"/><Relationship Id="rId10" Type="http://schemas.openxmlformats.org/officeDocument/2006/relationships/image" Target="../media/image1.png"/><Relationship Id="rId19" Type="http://schemas.openxmlformats.org/officeDocument/2006/relationships/slide" Target="slide79.xml"/><Relationship Id="rId4" Type="http://schemas.openxmlformats.org/officeDocument/2006/relationships/slide" Target="slide68.xml"/><Relationship Id="rId9" Type="http://schemas.openxmlformats.org/officeDocument/2006/relationships/slide" Target="slide73.xml"/><Relationship Id="rId14" Type="http://schemas.openxmlformats.org/officeDocument/2006/relationships/slide" Target="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8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3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73.xml"/><Relationship Id="rId3" Type="http://schemas.openxmlformats.org/officeDocument/2006/relationships/image" Target="../media/image6.png"/><Relationship Id="rId7" Type="http://schemas.openxmlformats.org/officeDocument/2006/relationships/slide" Target="slide12.xml"/><Relationship Id="rId12" Type="http://schemas.openxmlformats.org/officeDocument/2006/relationships/slide" Target="slide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70.xml"/><Relationship Id="rId5" Type="http://schemas.openxmlformats.org/officeDocument/2006/relationships/slide" Target="slide78.xml"/><Relationship Id="rId10" Type="http://schemas.openxmlformats.org/officeDocument/2006/relationships/image" Target="../media/image13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13" Type="http://schemas.openxmlformats.org/officeDocument/2006/relationships/slide" Target="slide12.xml"/><Relationship Id="rId3" Type="http://schemas.openxmlformats.org/officeDocument/2006/relationships/image" Target="../media/image13.png"/><Relationship Id="rId7" Type="http://schemas.openxmlformats.org/officeDocument/2006/relationships/image" Target="../media/image11.jpeg"/><Relationship Id="rId12" Type="http://schemas.openxmlformats.org/officeDocument/2006/relationships/slide" Target="slide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slide" Target="slide68.xml"/><Relationship Id="rId5" Type="http://schemas.openxmlformats.org/officeDocument/2006/relationships/image" Target="../media/image15.png"/><Relationship Id="rId10" Type="http://schemas.openxmlformats.org/officeDocument/2006/relationships/image" Target="../media/image1.png"/><Relationship Id="rId4" Type="http://schemas.openxmlformats.org/officeDocument/2006/relationships/slide" Target="slide70.xml"/><Relationship Id="rId9" Type="http://schemas.openxmlformats.org/officeDocument/2006/relationships/slide" Target="slide73.xml"/><Relationship Id="rId14" Type="http://schemas.openxmlformats.org/officeDocument/2006/relationships/slide" Target="slide6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84.xml"/><Relationship Id="rId18" Type="http://schemas.openxmlformats.org/officeDocument/2006/relationships/slide" Target="slide73.xml"/><Relationship Id="rId26" Type="http://schemas.openxmlformats.org/officeDocument/2006/relationships/slide" Target="slide7.xml"/><Relationship Id="rId3" Type="http://schemas.openxmlformats.org/officeDocument/2006/relationships/slide" Target="slide69.xml"/><Relationship Id="rId21" Type="http://schemas.openxmlformats.org/officeDocument/2006/relationships/slide" Target="slide20.xml"/><Relationship Id="rId7" Type="http://schemas.openxmlformats.org/officeDocument/2006/relationships/slide" Target="slide78.xml"/><Relationship Id="rId12" Type="http://schemas.openxmlformats.org/officeDocument/2006/relationships/slide" Target="slide79.xml"/><Relationship Id="rId17" Type="http://schemas.openxmlformats.org/officeDocument/2006/relationships/slide" Target="slide90.xml"/><Relationship Id="rId25" Type="http://schemas.openxmlformats.org/officeDocument/2006/relationships/image" Target="../media/image8.png"/><Relationship Id="rId2" Type="http://schemas.openxmlformats.org/officeDocument/2006/relationships/image" Target="../media/image17.png"/><Relationship Id="rId16" Type="http://schemas.openxmlformats.org/officeDocument/2006/relationships/slide" Target="slide74.xml"/><Relationship Id="rId20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80.xml"/><Relationship Id="rId24" Type="http://schemas.openxmlformats.org/officeDocument/2006/relationships/hyperlink" Target="https://liucs.net/cs101s14/n4-logic.html" TargetMode="External"/><Relationship Id="rId5" Type="http://schemas.openxmlformats.org/officeDocument/2006/relationships/slide" Target="slide67.xml"/><Relationship Id="rId15" Type="http://schemas.openxmlformats.org/officeDocument/2006/relationships/slide" Target="slide76.xml"/><Relationship Id="rId23" Type="http://schemas.openxmlformats.org/officeDocument/2006/relationships/image" Target="../media/image14.png"/><Relationship Id="rId10" Type="http://schemas.openxmlformats.org/officeDocument/2006/relationships/slide" Target="slide81.xml"/><Relationship Id="rId19" Type="http://schemas.openxmlformats.org/officeDocument/2006/relationships/image" Target="../media/image1.png"/><Relationship Id="rId4" Type="http://schemas.openxmlformats.org/officeDocument/2006/relationships/image" Target="../media/image15.png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86.xml"/><Relationship Id="rId22" Type="http://schemas.openxmlformats.org/officeDocument/2006/relationships/slide" Target="slide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" Target="slide7.xml"/><Relationship Id="rId7" Type="http://schemas.openxmlformats.org/officeDocument/2006/relationships/slide" Target="slide67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liucs.net/cs101s14/n4-logic.html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10.xml"/><Relationship Id="rId18" Type="http://schemas.openxmlformats.org/officeDocument/2006/relationships/slide" Target="slide66.xml"/><Relationship Id="rId3" Type="http://schemas.openxmlformats.org/officeDocument/2006/relationships/slide" Target="slide81.xml"/><Relationship Id="rId21" Type="http://schemas.openxmlformats.org/officeDocument/2006/relationships/slide" Target="slide89.xml"/><Relationship Id="rId7" Type="http://schemas.openxmlformats.org/officeDocument/2006/relationships/slide" Target="slide85.xml"/><Relationship Id="rId12" Type="http://schemas.openxmlformats.org/officeDocument/2006/relationships/slide" Target="slide15.xml"/><Relationship Id="rId17" Type="http://schemas.openxmlformats.org/officeDocument/2006/relationships/image" Target="../media/image19.jpeg"/><Relationship Id="rId2" Type="http://schemas.openxmlformats.org/officeDocument/2006/relationships/image" Target="../media/image10.png"/><Relationship Id="rId16" Type="http://schemas.openxmlformats.org/officeDocument/2006/relationships/slide" Target="slide86.xml"/><Relationship Id="rId20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6.xml"/><Relationship Id="rId11" Type="http://schemas.openxmlformats.org/officeDocument/2006/relationships/slide" Target="slide16.xml"/><Relationship Id="rId24" Type="http://schemas.openxmlformats.org/officeDocument/2006/relationships/image" Target="../media/image1.png"/><Relationship Id="rId5" Type="http://schemas.openxmlformats.org/officeDocument/2006/relationships/slide" Target="slide79.xml"/><Relationship Id="rId15" Type="http://schemas.openxmlformats.org/officeDocument/2006/relationships/slide" Target="slide80.xml"/><Relationship Id="rId23" Type="http://schemas.openxmlformats.org/officeDocument/2006/relationships/slide" Target="slide73.xml"/><Relationship Id="rId10" Type="http://schemas.openxmlformats.org/officeDocument/2006/relationships/slide" Target="slide74.xml"/><Relationship Id="rId19" Type="http://schemas.openxmlformats.org/officeDocument/2006/relationships/slide" Target="slide78.xml"/><Relationship Id="rId4" Type="http://schemas.openxmlformats.org/officeDocument/2006/relationships/slide" Target="slide84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9.xml"/><Relationship Id="rId22" Type="http://schemas.openxmlformats.org/officeDocument/2006/relationships/slide" Target="slide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1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slide" Target="slide8.xml"/><Relationship Id="rId1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6" Type="http://schemas.openxmlformats.org/officeDocument/2006/relationships/slide" Target="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25.png"/><Relationship Id="rId5" Type="http://schemas.openxmlformats.org/officeDocument/2006/relationships/slide" Target="slide73.xml"/><Relationship Id="rId15" Type="http://schemas.openxmlformats.org/officeDocument/2006/relationships/slide" Target="slide20.xml"/><Relationship Id="rId10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Relationship Id="rId14" Type="http://schemas.openxmlformats.org/officeDocument/2006/relationships/slide" Target="slide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slide" Target="slide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73.xml"/><Relationship Id="rId3" Type="http://schemas.openxmlformats.org/officeDocument/2006/relationships/image" Target="../media/image29.png"/><Relationship Id="rId7" Type="http://schemas.openxmlformats.org/officeDocument/2006/relationships/slide" Target="slide85.xml"/><Relationship Id="rId12" Type="http://schemas.openxmlformats.org/officeDocument/2006/relationships/slide" Target="slide7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1.xml"/><Relationship Id="rId11" Type="http://schemas.openxmlformats.org/officeDocument/2006/relationships/slide" Target="slide14.xml"/><Relationship Id="rId5" Type="http://schemas.openxmlformats.org/officeDocument/2006/relationships/slide" Target="slide84.xml"/><Relationship Id="rId10" Type="http://schemas.openxmlformats.org/officeDocument/2006/relationships/slide" Target="slide83.xml"/><Relationship Id="rId4" Type="http://schemas.openxmlformats.org/officeDocument/2006/relationships/slide" Target="slide79.xml"/><Relationship Id="rId9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24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9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0.png"/><Relationship Id="rId9" Type="http://schemas.openxmlformats.org/officeDocument/2006/relationships/slide" Target="slide8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79.xml"/><Relationship Id="rId3" Type="http://schemas.openxmlformats.org/officeDocument/2006/relationships/image" Target="../media/image31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3.xml"/><Relationship Id="rId4" Type="http://schemas.openxmlformats.org/officeDocument/2006/relationships/image" Target="../media/image32.png"/><Relationship Id="rId9" Type="http://schemas.openxmlformats.org/officeDocument/2006/relationships/slide" Target="slide8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7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10.xml"/><Relationship Id="rId7" Type="http://schemas.openxmlformats.org/officeDocument/2006/relationships/slide" Target="slide8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16.xml"/><Relationship Id="rId10" Type="http://schemas.openxmlformats.org/officeDocument/2006/relationships/slide" Target="slide15.xml"/><Relationship Id="rId4" Type="http://schemas.openxmlformats.org/officeDocument/2006/relationships/slide" Target="slide11.xml"/><Relationship Id="rId9" Type="http://schemas.openxmlformats.org/officeDocument/2006/relationships/slide" Target="slide5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" Target="slide7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65.xml"/><Relationship Id="rId7" Type="http://schemas.openxmlformats.org/officeDocument/2006/relationships/slide" Target="slide1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17.xml"/><Relationship Id="rId4" Type="http://schemas.openxmlformats.org/officeDocument/2006/relationships/slide" Target="slide21.xml"/><Relationship Id="rId9" Type="http://schemas.openxmlformats.org/officeDocument/2006/relationships/slide" Target="slide2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7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" Target="slide88.xml"/><Relationship Id="rId13" Type="http://schemas.openxmlformats.org/officeDocument/2006/relationships/slide" Target="slide86.xml"/><Relationship Id="rId3" Type="http://schemas.openxmlformats.org/officeDocument/2006/relationships/slide" Target="slide74.xml"/><Relationship Id="rId7" Type="http://schemas.openxmlformats.org/officeDocument/2006/relationships/slide" Target="slide85.xml"/><Relationship Id="rId12" Type="http://schemas.openxmlformats.org/officeDocument/2006/relationships/slide" Target="slide78.xml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84.xml"/><Relationship Id="rId11" Type="http://schemas.openxmlformats.org/officeDocument/2006/relationships/slide" Target="slide76.xml"/><Relationship Id="rId5" Type="http://schemas.openxmlformats.org/officeDocument/2006/relationships/slide" Target="slide81.xml"/><Relationship Id="rId15" Type="http://schemas.openxmlformats.org/officeDocument/2006/relationships/slide" Target="slide80.xml"/><Relationship Id="rId10" Type="http://schemas.openxmlformats.org/officeDocument/2006/relationships/slide" Target="slide89.xml"/><Relationship Id="rId4" Type="http://schemas.openxmlformats.org/officeDocument/2006/relationships/slide" Target="slide77.xml"/><Relationship Id="rId9" Type="http://schemas.openxmlformats.org/officeDocument/2006/relationships/slide" Target="slide87.xml"/><Relationship Id="rId14" Type="http://schemas.openxmlformats.org/officeDocument/2006/relationships/slide" Target="slide79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slide" Target="slide78.xml"/><Relationship Id="rId13" Type="http://schemas.openxmlformats.org/officeDocument/2006/relationships/image" Target="../media/image1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slide" Target="slide7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slide" Target="slide81.xml"/><Relationship Id="rId5" Type="http://schemas.openxmlformats.org/officeDocument/2006/relationships/image" Target="../media/image54.png"/><Relationship Id="rId10" Type="http://schemas.openxmlformats.org/officeDocument/2006/relationships/slide" Target="slide79.xml"/><Relationship Id="rId4" Type="http://schemas.openxmlformats.org/officeDocument/2006/relationships/image" Target="../media/image53.png"/><Relationship Id="rId9" Type="http://schemas.openxmlformats.org/officeDocument/2006/relationships/slide" Target="slide76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slide" Target="slide78.xml"/><Relationship Id="rId3" Type="http://schemas.openxmlformats.org/officeDocument/2006/relationships/image" Target="../media/image8.png"/><Relationship Id="rId7" Type="http://schemas.openxmlformats.org/officeDocument/2006/relationships/image" Target="../media/image58.png"/><Relationship Id="rId2" Type="http://schemas.microsoft.com/office/2018/10/relationships/comments" Target="../comments/modernComment_102_7DC05F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slide" Target="slide81.xml"/><Relationship Id="rId5" Type="http://schemas.openxmlformats.org/officeDocument/2006/relationships/image" Target="../media/image55.png"/><Relationship Id="rId10" Type="http://schemas.openxmlformats.org/officeDocument/2006/relationships/slide" Target="slide79.xml"/><Relationship Id="rId4" Type="http://schemas.openxmlformats.org/officeDocument/2006/relationships/image" Target="../media/image57.png"/><Relationship Id="rId9" Type="http://schemas.openxmlformats.org/officeDocument/2006/relationships/slide" Target="slide76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9.png"/><Relationship Id="rId7" Type="http://schemas.openxmlformats.org/officeDocument/2006/relationships/slide" Target="slide7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1.xml"/><Relationship Id="rId5" Type="http://schemas.openxmlformats.org/officeDocument/2006/relationships/slide" Target="slide79.xml"/><Relationship Id="rId4" Type="http://schemas.openxmlformats.org/officeDocument/2006/relationships/slide" Target="slide74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0.gif"/><Relationship Id="rId7" Type="http://schemas.openxmlformats.org/officeDocument/2006/relationships/slide" Target="slide73.xml"/><Relationship Id="rId2" Type="http://schemas.microsoft.com/office/2018/10/relationships/comments" Target="../comments/modernComment_123_DD226E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gif"/><Relationship Id="rId4" Type="http://schemas.openxmlformats.org/officeDocument/2006/relationships/image" Target="../media/image6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slide" Target="slide78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83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66.jpeg"/><Relationship Id="rId17" Type="http://schemas.openxmlformats.org/officeDocument/2006/relationships/image" Target="../media/image1.png"/><Relationship Id="rId2" Type="http://schemas.openxmlformats.org/officeDocument/2006/relationships/image" Target="../media/image64.png"/><Relationship Id="rId16" Type="http://schemas.openxmlformats.org/officeDocument/2006/relationships/slide" Target="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68.png"/><Relationship Id="rId10" Type="http://schemas.openxmlformats.org/officeDocument/2006/relationships/image" Target="../media/image65.gif"/><Relationship Id="rId4" Type="http://schemas.openxmlformats.org/officeDocument/2006/relationships/image" Target="../media/image14.png"/><Relationship Id="rId9" Type="http://schemas.openxmlformats.org/officeDocument/2006/relationships/image" Target="../media/image62.gif"/><Relationship Id="rId14" Type="http://schemas.openxmlformats.org/officeDocument/2006/relationships/image" Target="../media/image67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86.xml"/><Relationship Id="rId3" Type="http://schemas.openxmlformats.org/officeDocument/2006/relationships/slide" Target="slide81.xml"/><Relationship Id="rId7" Type="http://schemas.openxmlformats.org/officeDocument/2006/relationships/slide" Target="slide85.xml"/><Relationship Id="rId12" Type="http://schemas.openxmlformats.org/officeDocument/2006/relationships/slide" Target="slide80.xml"/><Relationship Id="rId17" Type="http://schemas.openxmlformats.org/officeDocument/2006/relationships/image" Target="../media/image1.png"/><Relationship Id="rId2" Type="http://schemas.openxmlformats.org/officeDocument/2006/relationships/image" Target="../media/image10.png"/><Relationship Id="rId16" Type="http://schemas.openxmlformats.org/officeDocument/2006/relationships/slide" Target="slide7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6.xml"/><Relationship Id="rId11" Type="http://schemas.openxmlformats.org/officeDocument/2006/relationships/slide" Target="slide89.xml"/><Relationship Id="rId5" Type="http://schemas.openxmlformats.org/officeDocument/2006/relationships/slide" Target="slide79.xml"/><Relationship Id="rId15" Type="http://schemas.openxmlformats.org/officeDocument/2006/relationships/slide" Target="slide78.xml"/><Relationship Id="rId10" Type="http://schemas.openxmlformats.org/officeDocument/2006/relationships/slide" Target="slide74.xml"/><Relationship Id="rId4" Type="http://schemas.openxmlformats.org/officeDocument/2006/relationships/slide" Target="slide84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65.xml"/><Relationship Id="rId10" Type="http://schemas.openxmlformats.org/officeDocument/2006/relationships/slide" Target="slide23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2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.png"/><Relationship Id="rId3" Type="http://schemas.openxmlformats.org/officeDocument/2006/relationships/image" Target="../media/image11.jpeg"/><Relationship Id="rId7" Type="http://schemas.openxmlformats.org/officeDocument/2006/relationships/slide" Target="slide81.xml"/><Relationship Id="rId12" Type="http://schemas.openxmlformats.org/officeDocument/2006/relationships/slide" Target="slide7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6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78.xml"/><Relationship Id="rId10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slide" Target="slide79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74.xml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slide" Target="slide76.xml"/><Relationship Id="rId2" Type="http://schemas.openxmlformats.org/officeDocument/2006/relationships/image" Target="../media/image15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8.xml"/><Relationship Id="rId11" Type="http://schemas.openxmlformats.org/officeDocument/2006/relationships/slide" Target="slide86.xml"/><Relationship Id="rId5" Type="http://schemas.openxmlformats.org/officeDocument/2006/relationships/slide" Target="slide80.xml"/><Relationship Id="rId15" Type="http://schemas.openxmlformats.org/officeDocument/2006/relationships/slide" Target="slide73.xml"/><Relationship Id="rId10" Type="http://schemas.openxmlformats.org/officeDocument/2006/relationships/slide" Target="slide84.xml"/><Relationship Id="rId4" Type="http://schemas.openxmlformats.org/officeDocument/2006/relationships/slide" Target="slide79.xml"/><Relationship Id="rId9" Type="http://schemas.openxmlformats.org/officeDocument/2006/relationships/slide" Target="slide81.xml"/><Relationship Id="rId14" Type="http://schemas.openxmlformats.org/officeDocument/2006/relationships/slide" Target="slide90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74.xml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slide" Target="slide76.xml"/><Relationship Id="rId2" Type="http://schemas.openxmlformats.org/officeDocument/2006/relationships/image" Target="../media/image15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8.xml"/><Relationship Id="rId11" Type="http://schemas.openxmlformats.org/officeDocument/2006/relationships/slide" Target="slide86.xml"/><Relationship Id="rId5" Type="http://schemas.openxmlformats.org/officeDocument/2006/relationships/slide" Target="slide80.xml"/><Relationship Id="rId15" Type="http://schemas.openxmlformats.org/officeDocument/2006/relationships/slide" Target="slide73.xml"/><Relationship Id="rId10" Type="http://schemas.openxmlformats.org/officeDocument/2006/relationships/slide" Target="slide84.xml"/><Relationship Id="rId4" Type="http://schemas.openxmlformats.org/officeDocument/2006/relationships/slide" Target="slide79.xml"/><Relationship Id="rId9" Type="http://schemas.openxmlformats.org/officeDocument/2006/relationships/slide" Target="slide81.xml"/><Relationship Id="rId14" Type="http://schemas.openxmlformats.org/officeDocument/2006/relationships/slide" Target="slide90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slide" Target="slide85.xml"/><Relationship Id="rId3" Type="http://schemas.openxmlformats.org/officeDocument/2006/relationships/image" Target="../media/image29.png"/><Relationship Id="rId7" Type="http://schemas.openxmlformats.org/officeDocument/2006/relationships/slide" Target="slide7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1.xml"/><Relationship Id="rId5" Type="http://schemas.openxmlformats.org/officeDocument/2006/relationships/slide" Target="slide84.xml"/><Relationship Id="rId10" Type="http://schemas.openxmlformats.org/officeDocument/2006/relationships/image" Target="../media/image1.png"/><Relationship Id="rId4" Type="http://schemas.openxmlformats.org/officeDocument/2006/relationships/slide" Target="slide79.xml"/><Relationship Id="rId9" Type="http://schemas.openxmlformats.org/officeDocument/2006/relationships/slide" Target="slide73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slide" Target="slide81.xml"/><Relationship Id="rId3" Type="http://schemas.openxmlformats.org/officeDocument/2006/relationships/image" Target="../media/image30.png"/><Relationship Id="rId7" Type="http://schemas.openxmlformats.org/officeDocument/2006/relationships/slide" Target="slide79.xml"/><Relationship Id="rId2" Type="http://schemas.microsoft.com/office/2018/10/relationships/comments" Target="../comments/modernComment_116_31362CA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3.xml"/><Relationship Id="rId5" Type="http://schemas.openxmlformats.org/officeDocument/2006/relationships/image" Target="../media/image11.jpe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96655/build-and-logic-gate-with-7400-ics-nand-in-negative-logic" TargetMode="External"/><Relationship Id="rId9" Type="http://schemas.openxmlformats.org/officeDocument/2006/relationships/slide" Target="slide73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83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9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0.png"/><Relationship Id="rId9" Type="http://schemas.openxmlformats.org/officeDocument/2006/relationships/slide" Target="slide86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slide" Target="slide80.xml"/><Relationship Id="rId3" Type="http://schemas.openxmlformats.org/officeDocument/2006/relationships/image" Target="../media/image31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81.xml"/><Relationship Id="rId4" Type="http://schemas.openxmlformats.org/officeDocument/2006/relationships/image" Target="../media/image32.png"/><Relationship Id="rId9" Type="http://schemas.openxmlformats.org/officeDocument/2006/relationships/slide" Target="slide79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9.png"/><Relationship Id="rId7" Type="http://schemas.openxmlformats.org/officeDocument/2006/relationships/slide" Target="slide73.xml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.wikibooks.org/wiki/File:Xor-gate-en.svg" TargetMode="External"/><Relationship Id="rId5" Type="http://schemas.openxmlformats.org/officeDocument/2006/relationships/image" Target="../media/image70.png"/><Relationship Id="rId4" Type="http://schemas.openxmlformats.org/officeDocument/2006/relationships/hyperlink" Target="https://commons.wikimedia.org/wiki/Category:NOR_gate_symbols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" Target="slide73.xml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slide" Target="slide79.xml"/><Relationship Id="rId3" Type="http://schemas.openxmlformats.org/officeDocument/2006/relationships/image" Target="../media/image6.png"/><Relationship Id="rId7" Type="http://schemas.openxmlformats.org/officeDocument/2006/relationships/slide" Target="slide7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7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78.xml"/><Relationship Id="rId3" Type="http://schemas.openxmlformats.org/officeDocument/2006/relationships/slide" Target="slide17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10.xm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jpeg"/><Relationship Id="rId7" Type="http://schemas.openxmlformats.org/officeDocument/2006/relationships/slide" Target="slide81.xml"/><Relationship Id="rId2" Type="http://schemas.openxmlformats.org/officeDocument/2006/relationships/slide" Target="slide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1.png"/><Relationship Id="rId4" Type="http://schemas.openxmlformats.org/officeDocument/2006/relationships/image" Target="../media/image72.jpeg"/><Relationship Id="rId9" Type="http://schemas.openxmlformats.org/officeDocument/2006/relationships/slide" Target="slide73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.png"/><Relationship Id="rId3" Type="http://schemas.openxmlformats.org/officeDocument/2006/relationships/slide" Target="slide90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12" Type="http://schemas.openxmlformats.org/officeDocument/2006/relationships/slide" Target="slide73.xml"/><Relationship Id="rId2" Type="http://schemas.microsoft.com/office/2018/10/relationships/comments" Target="../comments/modernComment_132_7EF515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slide" Target="slide83.xml"/><Relationship Id="rId10" Type="http://schemas.openxmlformats.org/officeDocument/2006/relationships/slide" Target="slide78.xml"/><Relationship Id="rId4" Type="http://schemas.openxmlformats.org/officeDocument/2006/relationships/slide" Target="slide79.xml"/><Relationship Id="rId9" Type="http://schemas.openxmlformats.org/officeDocument/2006/relationships/hyperlink" Target="https://liucs.net/cs101s14/n4-logic.html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" Target="slide73.xml"/><Relationship Id="rId2" Type="http://schemas.microsoft.com/office/2018/10/relationships/comments" Target="../comments/modernComment_107_E0C678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4B0C0EA-E1BC-22EA-4FBA-4B1605043482}"/>
              </a:ext>
            </a:extLst>
          </p:cNvPr>
          <p:cNvSpPr/>
          <p:nvPr/>
        </p:nvSpPr>
        <p:spPr>
          <a:xfrm>
            <a:off x="7102498" y="4837755"/>
            <a:ext cx="170644" cy="147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7052319" y="3755751"/>
            <a:ext cx="211336" cy="214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80551B-3875-A41D-9C11-2189323D0083}"/>
              </a:ext>
            </a:extLst>
          </p:cNvPr>
          <p:cNvSpPr/>
          <p:nvPr/>
        </p:nvSpPr>
        <p:spPr>
          <a:xfrm>
            <a:off x="7105277" y="4531330"/>
            <a:ext cx="158379" cy="138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35928" y="3823026"/>
            <a:ext cx="2361877" cy="16975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(v2.0)</a:t>
            </a: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30227" y="869500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7278141" y="5164146"/>
            <a:ext cx="2452087" cy="346929"/>
          </a:xfrm>
          <a:prstGeom prst="left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I/O[0:7]</a:t>
            </a:r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9" idx="3"/>
            <a:endCxn id="106" idx="3"/>
          </p:cNvCxnSpPr>
          <p:nvPr/>
        </p:nvCxnSpPr>
        <p:spPr>
          <a:xfrm>
            <a:off x="2425716" y="2458810"/>
            <a:ext cx="4837939" cy="1404187"/>
          </a:xfrm>
          <a:prstGeom prst="bentConnector3">
            <a:avLst>
              <a:gd name="adj1" fmla="val 104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 rot="5400000">
            <a:off x="6201450" y="4537392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4501207" y="4709019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A0..A15</a:t>
            </a:r>
          </a:p>
        </p:txBody>
      </p:sp>
      <p:pic>
        <p:nvPicPr>
          <p:cNvPr id="7" name="Picture 6">
            <a:hlinkClick r:id="rId4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9B9D24-7EA6-3FB5-3F69-E1952E804511}"/>
              </a:ext>
            </a:extLst>
          </p:cNvPr>
          <p:cNvSpPr/>
          <p:nvPr/>
        </p:nvSpPr>
        <p:spPr>
          <a:xfrm>
            <a:off x="4254290" y="3242467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1A6B392-CD60-3071-06E2-E94E47E03A90}"/>
              </a:ext>
            </a:extLst>
          </p:cNvPr>
          <p:cNvCxnSpPr>
            <a:cxnSpLocks/>
            <a:stCxn id="8" idx="3"/>
            <a:endCxn id="23" idx="3"/>
          </p:cNvCxnSpPr>
          <p:nvPr/>
        </p:nvCxnSpPr>
        <p:spPr>
          <a:xfrm>
            <a:off x="2446173" y="1861881"/>
            <a:ext cx="4817483" cy="2738519"/>
          </a:xfrm>
          <a:prstGeom prst="bentConnector3">
            <a:avLst>
              <a:gd name="adj1" fmla="val 1120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hlinkClick r:id="rId6" action="ppaction://hlinksldjump"/>
            <a:extLst>
              <a:ext uri="{FF2B5EF4-FFF2-40B4-BE49-F238E27FC236}">
                <a16:creationId xmlns:a16="http://schemas.microsoft.com/office/drawing/2014/main" id="{5D440DCF-9807-96B0-8ED7-F62F8B208602}"/>
              </a:ext>
            </a:extLst>
          </p:cNvPr>
          <p:cNvSpPr/>
          <p:nvPr/>
        </p:nvSpPr>
        <p:spPr>
          <a:xfrm>
            <a:off x="962677" y="12228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~SRAM Chip En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D0EDEB23-3381-CF40-1BC4-3A1E76AF7C2A}"/>
              </a:ext>
            </a:extLst>
          </p:cNvPr>
          <p:cNvCxnSpPr>
            <a:cxnSpLocks/>
            <a:stCxn id="81" idx="3"/>
            <a:endCxn id="88" idx="3"/>
          </p:cNvCxnSpPr>
          <p:nvPr/>
        </p:nvCxnSpPr>
        <p:spPr>
          <a:xfrm>
            <a:off x="2425717" y="1314241"/>
            <a:ext cx="4847424" cy="3597263"/>
          </a:xfrm>
          <a:prstGeom prst="bentConnector3">
            <a:avLst>
              <a:gd name="adj1" fmla="val 130249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7" action="ppaction://hlinksldjump"/>
            <a:extLst>
              <a:ext uri="{FF2B5EF4-FFF2-40B4-BE49-F238E27FC236}">
                <a16:creationId xmlns:a16="http://schemas.microsoft.com/office/drawing/2014/main" id="{817BB199-CE53-CE81-5CDA-C8821186C829}"/>
              </a:ext>
            </a:extLst>
          </p:cNvPr>
          <p:cNvSpPr txBox="1"/>
          <p:nvPr/>
        </p:nvSpPr>
        <p:spPr>
          <a:xfrm>
            <a:off x="2006629" y="1769548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sp>
        <p:nvSpPr>
          <p:cNvPr id="9" name="TextBox 8">
            <a:hlinkClick r:id="rId7" action="ppaction://hlinksldjump"/>
            <a:extLst>
              <a:ext uri="{FF2B5EF4-FFF2-40B4-BE49-F238E27FC236}">
                <a16:creationId xmlns:a16="http://schemas.microsoft.com/office/drawing/2014/main" id="{CFFFFFB3-E644-0CA6-EC8E-82C1E6B8613E}"/>
              </a:ext>
            </a:extLst>
          </p:cNvPr>
          <p:cNvSpPr txBox="1"/>
          <p:nvPr/>
        </p:nvSpPr>
        <p:spPr>
          <a:xfrm>
            <a:off x="1987776" y="2377954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31270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091454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34235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67489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417553"/>
              </p:ext>
            </p:extLst>
          </p:nvPr>
        </p:nvGraphicFramePr>
        <p:xfrm>
          <a:off x="179753" y="562499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63482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3" y="742463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651846"/>
              </p:ext>
            </p:extLst>
          </p:nvPr>
        </p:nvGraphicFramePr>
        <p:xfrm>
          <a:off x="5680365" y="2436627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066101"/>
              </p:ext>
            </p:extLst>
          </p:nvPr>
        </p:nvGraphicFramePr>
        <p:xfrm>
          <a:off x="4716584" y="742463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97335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718222"/>
              </p:ext>
            </p:extLst>
          </p:nvPr>
        </p:nvGraphicFramePr>
        <p:xfrm>
          <a:off x="4716583" y="742463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7" y="2949767"/>
          <a:ext cx="4733393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55026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01628"/>
              </p:ext>
            </p:extLst>
          </p:nvPr>
        </p:nvGraphicFramePr>
        <p:xfrm>
          <a:off x="4716584" y="742463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91601"/>
              </p:ext>
            </p:extLst>
          </p:nvPr>
        </p:nvGraphicFramePr>
        <p:xfrm>
          <a:off x="193269" y="5619913"/>
          <a:ext cx="926334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0345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85644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305937"/>
              </p:ext>
            </p:extLst>
          </p:nvPr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35628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822811"/>
              </p:ext>
            </p:extLst>
          </p:nvPr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6081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44224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52151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645420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8627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5939466" y="432321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EEPROM (v2.0)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560515" y="5518714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57850" y="2881518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5584388" y="3825225"/>
            <a:ext cx="1194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5872093" y="2458171"/>
            <a:ext cx="61933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err="1"/>
              <a:t>Addr</a:t>
            </a:r>
            <a:endParaRPr lang="en-US" sz="1200"/>
          </a:p>
          <a:p>
            <a:pPr algn="ctr"/>
            <a:r>
              <a:rPr lang="en-US" sz="1200"/>
              <a:t>[15:0]</a:t>
            </a:r>
          </a:p>
        </p:txBody>
      </p:sp>
      <p:sp>
        <p:nvSpPr>
          <p:cNvPr id="97" name="Arrow: Right 96">
            <a:hlinkClick r:id="rId4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5816001" y="4586880"/>
            <a:ext cx="731520" cy="11044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Prog </a:t>
            </a:r>
          </a:p>
          <a:p>
            <a:pPr algn="ctr"/>
            <a:r>
              <a:rPr lang="en-US" sz="1100"/>
              <a:t>Data[7:0]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259154-74B1-8EA6-27E8-2C0B683D31EC}"/>
              </a:ext>
            </a:extLst>
          </p:cNvPr>
          <p:cNvSpPr/>
          <p:nvPr/>
        </p:nvSpPr>
        <p:spPr>
          <a:xfrm rot="16200000">
            <a:off x="6040274" y="-1382649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04694702-6A85-0CCC-35A8-462E3D1AA135}"/>
              </a:ext>
            </a:extLst>
          </p:cNvPr>
          <p:cNvSpPr/>
          <p:nvPr/>
        </p:nvSpPr>
        <p:spPr>
          <a:xfrm>
            <a:off x="2577168" y="45861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/>
              <a:t>~EEPROM Chip En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A228691-39D2-72AF-FBCC-60386C5ACFF9}"/>
              </a:ext>
            </a:extLst>
          </p:cNvPr>
          <p:cNvCxnSpPr>
            <a:cxnSpLocks/>
            <a:stCxn id="9" idx="3"/>
            <a:endCxn id="85" idx="2"/>
          </p:cNvCxnSpPr>
          <p:nvPr/>
        </p:nvCxnSpPr>
        <p:spPr>
          <a:xfrm flipV="1">
            <a:off x="4040208" y="4557910"/>
            <a:ext cx="1970517" cy="11963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C0A56B7-B06C-0814-2A90-F992BA5C5DC8}"/>
              </a:ext>
            </a:extLst>
          </p:cNvPr>
          <p:cNvCxnSpPr>
            <a:cxnSpLocks/>
          </p:cNvCxnSpPr>
          <p:nvPr/>
        </p:nvCxnSpPr>
        <p:spPr>
          <a:xfrm rot="10800000">
            <a:off x="6317673" y="4586100"/>
            <a:ext cx="2005643" cy="109104"/>
          </a:xfrm>
          <a:prstGeom prst="bentConnector3">
            <a:avLst>
              <a:gd name="adj1" fmla="val 1006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hlinkClick r:id="rId8" action="ppaction://hlinksldjump"/>
            <a:extLst>
              <a:ext uri="{FF2B5EF4-FFF2-40B4-BE49-F238E27FC236}">
                <a16:creationId xmlns:a16="http://schemas.microsoft.com/office/drawing/2014/main" id="{6ADE87BA-A6B6-588D-FB8D-BF0DF02648C9}"/>
              </a:ext>
            </a:extLst>
          </p:cNvPr>
          <p:cNvSpPr txBox="1"/>
          <p:nvPr/>
        </p:nvSpPr>
        <p:spPr>
          <a:xfrm>
            <a:off x="8263739" y="4616743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</p:spTree>
    <p:extLst>
      <p:ext uri="{BB962C8B-B14F-4D97-AF65-F5344CB8AC3E}">
        <p14:creationId xmlns:p14="http://schemas.microsoft.com/office/powerpoint/2010/main" val="326522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58877"/>
              </p:ext>
            </p:extLst>
          </p:nvPr>
        </p:nvGraphicFramePr>
        <p:xfrm>
          <a:off x="4716584" y="742463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1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39153"/>
              </p:ext>
            </p:extLst>
          </p:nvPr>
        </p:nvGraphicFramePr>
        <p:xfrm>
          <a:off x="193267" y="5639364"/>
          <a:ext cx="9263347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599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257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3" y="742463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080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929092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8681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113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3" y="742462"/>
          <a:ext cx="6292440" cy="4279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5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2143"/>
              </p:ext>
            </p:extLst>
          </p:nvPr>
        </p:nvGraphicFramePr>
        <p:xfrm>
          <a:off x="4716584" y="742463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676296"/>
              </p:ext>
            </p:extLst>
          </p:nvPr>
        </p:nvGraphicFramePr>
        <p:xfrm>
          <a:off x="4716584" y="742463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6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Left A </a:t>
                      </a:r>
                    </a:p>
                    <a:p>
                      <a:pPr algn="ctr"/>
                      <a:r>
                        <a:rPr lang="en-US" sz="130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Rotate left A</a:t>
                      </a:r>
                    </a:p>
                    <a:p>
                      <a:pPr algn="ctr"/>
                      <a:r>
                        <a:rPr lang="en-US" sz="1300"/>
                        <a:t>A[0]=</a:t>
                      </a:r>
                      <a:r>
                        <a:rPr lang="en-US" sz="1300" err="1"/>
                        <a:t>Cin</a:t>
                      </a:r>
                      <a:r>
                        <a:rPr lang="en-US" sz="130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err="1"/>
                        <a:t>Cin</a:t>
                      </a:r>
                      <a:r>
                        <a:rPr lang="en-US" sz="13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6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30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No change</a:t>
                      </a:r>
                    </a:p>
                    <a:p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7567F40-BB2F-3341-2D49-EEC169B0C35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 the Name</a:t>
            </a:r>
            <a:br>
              <a:rPr lang="en-US"/>
            </a:br>
            <a:r>
              <a:rPr lang="en-US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3" y="642819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6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81B7EAD-238E-50F0-71E0-AD0A6BCF4830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 flipV="1">
            <a:off x="7110599" y="2456231"/>
            <a:ext cx="491177" cy="10783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hlinkClick r:id="rId3" action="ppaction://hlinksldjump"/>
            <a:extLst>
              <a:ext uri="{FF2B5EF4-FFF2-40B4-BE49-F238E27FC236}">
                <a16:creationId xmlns:a16="http://schemas.microsoft.com/office/drawing/2014/main" id="{10942EC0-AF4E-0B0B-5A9D-5AAFBB5C16F3}"/>
              </a:ext>
            </a:extLst>
          </p:cNvPr>
          <p:cNvSpPr txBox="1"/>
          <p:nvPr/>
        </p:nvSpPr>
        <p:spPr>
          <a:xfrm>
            <a:off x="6344042" y="339612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4173583" cy="457200"/>
          </a:xfrm>
        </p:spPr>
        <p:txBody>
          <a:bodyPr/>
          <a:lstStyle/>
          <a:p>
            <a:r>
              <a:rPr lang="en-US"/>
              <a:t>Load Special Pointer (LSP)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</a:t>
              </a:r>
              <a:r>
                <a:rPr lang="en-US" sz="1100"/>
                <a:t>: LSP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cxnSpLocks/>
          </p:cNvCxnSpPr>
          <p:nvPr/>
        </p:nvCxnSpPr>
        <p:spPr>
          <a:xfrm>
            <a:off x="4708872" y="1655351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hlinkClick r:id="rId6" action="ppaction://hlinksldjump"/>
            <a:extLst>
              <a:ext uri="{FF2B5EF4-FFF2-40B4-BE49-F238E27FC236}">
                <a16:creationId xmlns:a16="http://schemas.microsoft.com/office/drawing/2014/main" id="{A79D18A5-08A5-F9E8-B533-24978102A9C3}"/>
              </a:ext>
            </a:extLst>
          </p:cNvPr>
          <p:cNvSpPr/>
          <p:nvPr/>
        </p:nvSpPr>
        <p:spPr>
          <a:xfrm>
            <a:off x="3240464" y="23811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 LSP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BE3AD6-59B5-1F8C-B523-6EE5CF9CB73A}"/>
              </a:ext>
            </a:extLst>
          </p:cNvPr>
          <p:cNvCxnSpPr/>
          <p:nvPr/>
        </p:nvCxnSpPr>
        <p:spPr>
          <a:xfrm>
            <a:off x="4691456" y="2467427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hlinkClick r:id="rId7" action="ppaction://hlinksldjump"/>
            <a:extLst>
              <a:ext uri="{FF2B5EF4-FFF2-40B4-BE49-F238E27FC236}">
                <a16:creationId xmlns:a16="http://schemas.microsoft.com/office/drawing/2014/main" id="{48466F97-CD77-FAAB-9F8B-845D00472BF0}"/>
              </a:ext>
            </a:extLst>
          </p:cNvPr>
          <p:cNvSpPr/>
          <p:nvPr/>
        </p:nvSpPr>
        <p:spPr>
          <a:xfrm>
            <a:off x="3635317" y="1361461"/>
            <a:ext cx="1133499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SP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657899-4ECF-5412-9145-D098CCE50F30}"/>
              </a:ext>
            </a:extLst>
          </p:cNvPr>
          <p:cNvCxnSpPr>
            <a:cxnSpLocks/>
          </p:cNvCxnSpPr>
          <p:nvPr/>
        </p:nvCxnSpPr>
        <p:spPr>
          <a:xfrm>
            <a:off x="4704522" y="1833875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479179A3-C988-0430-028A-A08EC5E4408B}"/>
              </a:ext>
            </a:extLst>
          </p:cNvPr>
          <p:cNvSpPr/>
          <p:nvPr/>
        </p:nvSpPr>
        <p:spPr>
          <a:xfrm>
            <a:off x="8073637" y="18273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23" name="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51974D4A-D864-7FCD-C5CF-A7EB0B20CE14}"/>
              </a:ext>
            </a:extLst>
          </p:cNvPr>
          <p:cNvSpPr/>
          <p:nvPr/>
        </p:nvSpPr>
        <p:spPr>
          <a:xfrm>
            <a:off x="8073637" y="228670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24" name="Picture 2" descr="NOR logic - Wikipedia">
            <a:extLst>
              <a:ext uri="{FF2B5EF4-FFF2-40B4-BE49-F238E27FC236}">
                <a16:creationId xmlns:a16="http://schemas.microsoft.com/office/drawing/2014/main" id="{37D0D0C7-7DA5-8BCD-2E47-B69BC73ED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731645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OR logic - Wikipedia">
            <a:extLst>
              <a:ext uri="{FF2B5EF4-FFF2-40B4-BE49-F238E27FC236}">
                <a16:creationId xmlns:a16="http://schemas.microsoft.com/office/drawing/2014/main" id="{DA845130-08F9-D3D9-8E2E-5BA2660C0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2204343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06581AB-AA41-D89C-30B6-52FD7CB77B91}"/>
              </a:ext>
            </a:extLst>
          </p:cNvPr>
          <p:cNvCxnSpPr/>
          <p:nvPr/>
        </p:nvCxnSpPr>
        <p:spPr>
          <a:xfrm flipV="1">
            <a:off x="6877595" y="1833875"/>
            <a:ext cx="659675" cy="14368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61E5C9-2364-DE46-DBFD-19110BF22282}"/>
              </a:ext>
            </a:extLst>
          </p:cNvPr>
          <p:cNvCxnSpPr>
            <a:cxnSpLocks/>
          </p:cNvCxnSpPr>
          <p:nvPr/>
        </p:nvCxnSpPr>
        <p:spPr>
          <a:xfrm>
            <a:off x="6870321" y="2143465"/>
            <a:ext cx="686543" cy="1628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149995-CA4A-5E33-1718-663E20538E01}"/>
              </a:ext>
            </a:extLst>
          </p:cNvPr>
          <p:cNvSpPr/>
          <p:nvPr/>
        </p:nvSpPr>
        <p:spPr>
          <a:xfrm>
            <a:off x="7601776" y="2348461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1B13ECC-758A-1A40-B63F-7A221F8E564B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 flipV="1">
            <a:off x="7110599" y="1987542"/>
            <a:ext cx="391634" cy="15470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7A6A392-BA14-A1BC-7A8F-B92AD1E00F70}"/>
              </a:ext>
            </a:extLst>
          </p:cNvPr>
          <p:cNvSpPr/>
          <p:nvPr/>
        </p:nvSpPr>
        <p:spPr>
          <a:xfrm>
            <a:off x="7502233" y="1879772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CB51D0-14FB-9718-CE20-4EFCCC82146D}"/>
              </a:ext>
            </a:extLst>
          </p:cNvPr>
          <p:cNvSpPr/>
          <p:nvPr/>
        </p:nvSpPr>
        <p:spPr>
          <a:xfrm>
            <a:off x="7594093" y="475278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" name="Table 110">
            <a:extLst>
              <a:ext uri="{FF2B5EF4-FFF2-40B4-BE49-F238E27FC236}">
                <a16:creationId xmlns:a16="http://schemas.microsoft.com/office/drawing/2014/main" id="{7175CB88-AC23-D929-A329-C003D6B60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249602"/>
              </p:ext>
            </p:extLst>
          </p:nvPr>
        </p:nvGraphicFramePr>
        <p:xfrm>
          <a:off x="7005139" y="44698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502035BF-103C-17C7-48CA-9C1D1BBA79A7}"/>
              </a:ext>
            </a:extLst>
          </p:cNvPr>
          <p:cNvSpPr txBox="1"/>
          <p:nvPr/>
        </p:nvSpPr>
        <p:spPr>
          <a:xfrm>
            <a:off x="6670307" y="4828081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NOR</a:t>
            </a:r>
          </a:p>
        </p:txBody>
      </p:sp>
      <p:graphicFrame>
        <p:nvGraphicFramePr>
          <p:cNvPr id="53" name="Table 110">
            <a:extLst>
              <a:ext uri="{FF2B5EF4-FFF2-40B4-BE49-F238E27FC236}">
                <a16:creationId xmlns:a16="http://schemas.microsoft.com/office/drawing/2014/main" id="{85E8DD19-5CED-CDDD-6FAF-9DC544703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951527"/>
              </p:ext>
            </p:extLst>
          </p:nvPr>
        </p:nvGraphicFramePr>
        <p:xfrm>
          <a:off x="6929655" y="41402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CA31840C-ADDC-1F7A-96B3-11CE642FF56D}"/>
              </a:ext>
            </a:extLst>
          </p:cNvPr>
          <p:cNvSpPr txBox="1"/>
          <p:nvPr/>
        </p:nvSpPr>
        <p:spPr>
          <a:xfrm>
            <a:off x="6605652" y="4140221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55" name="Table 110">
            <a:extLst>
              <a:ext uri="{FF2B5EF4-FFF2-40B4-BE49-F238E27FC236}">
                <a16:creationId xmlns:a16="http://schemas.microsoft.com/office/drawing/2014/main" id="{2714753D-9121-7E1E-7D0F-0BC6601A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461014"/>
              </p:ext>
            </p:extLst>
          </p:nvPr>
        </p:nvGraphicFramePr>
        <p:xfrm>
          <a:off x="6946167" y="480865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0D6BE25E-ED9B-BBDA-11A6-64C34F16C2D2}"/>
              </a:ext>
            </a:extLst>
          </p:cNvPr>
          <p:cNvSpPr txBox="1"/>
          <p:nvPr/>
        </p:nvSpPr>
        <p:spPr>
          <a:xfrm>
            <a:off x="6157186" y="4447789"/>
            <a:ext cx="10262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138 output (inv)</a:t>
            </a:r>
          </a:p>
        </p:txBody>
      </p:sp>
      <p:sp>
        <p:nvSpPr>
          <p:cNvPr id="6" name="Rectangle 5">
            <a:hlinkClick r:id="rId11" action="ppaction://hlinksldjump"/>
            <a:extLst>
              <a:ext uri="{FF2B5EF4-FFF2-40B4-BE49-F238E27FC236}">
                <a16:creationId xmlns:a16="http://schemas.microsoft.com/office/drawing/2014/main" id="{B40F6F61-43C6-3C3E-DB5D-304B5AD8E45B}"/>
              </a:ext>
            </a:extLst>
          </p:cNvPr>
          <p:cNvSpPr/>
          <p:nvPr/>
        </p:nvSpPr>
        <p:spPr>
          <a:xfrm>
            <a:off x="8073637" y="139844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Prog Ctr Dummy</a:t>
            </a:r>
          </a:p>
        </p:txBody>
      </p:sp>
      <p:pic>
        <p:nvPicPr>
          <p:cNvPr id="9" name="Picture 2" descr="NOR logic - Wikipedia">
            <a:extLst>
              <a:ext uri="{FF2B5EF4-FFF2-40B4-BE49-F238E27FC236}">
                <a16:creationId xmlns:a16="http://schemas.microsoft.com/office/drawing/2014/main" id="{65BF2C8C-FBA0-68B3-1B5B-0782765EA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302751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3AB041-0740-AAAF-A806-B868853816E6}"/>
              </a:ext>
            </a:extLst>
          </p:cNvPr>
          <p:cNvSpPr/>
          <p:nvPr/>
        </p:nvSpPr>
        <p:spPr>
          <a:xfrm>
            <a:off x="7419503" y="1450877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5B0672-63E3-34FE-9996-99A5D29DB71E}"/>
              </a:ext>
            </a:extLst>
          </p:cNvPr>
          <p:cNvCxnSpPr>
            <a:cxnSpLocks/>
            <a:stCxn id="31" idx="3"/>
            <a:endCxn id="11" idx="1"/>
          </p:cNvCxnSpPr>
          <p:nvPr/>
        </p:nvCxnSpPr>
        <p:spPr>
          <a:xfrm flipV="1">
            <a:off x="7110599" y="1558647"/>
            <a:ext cx="308904" cy="197597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8CC4DA1-B6AB-275C-8AEF-78CDA83C1817}"/>
              </a:ext>
            </a:extLst>
          </p:cNvPr>
          <p:cNvCxnSpPr>
            <a:cxnSpLocks/>
          </p:cNvCxnSpPr>
          <p:nvPr/>
        </p:nvCxnSpPr>
        <p:spPr>
          <a:xfrm flipV="1">
            <a:off x="6918963" y="1398448"/>
            <a:ext cx="644328" cy="431064"/>
          </a:xfrm>
          <a:prstGeom prst="bentConnector3">
            <a:avLst>
              <a:gd name="adj1" fmla="val 337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36902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901" y="123569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230107" y="2836750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306325-928C-ADD8-D888-E6C0F2FB6DE9}"/>
              </a:ext>
            </a:extLst>
          </p:cNvPr>
          <p:cNvSpPr/>
          <p:nvPr/>
        </p:nvSpPr>
        <p:spPr>
          <a:xfrm>
            <a:off x="7540295" y="3828293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AF6F86-CB24-A572-4B88-D7164CF3B3DE}"/>
              </a:ext>
            </a:extLst>
          </p:cNvPr>
          <p:cNvGrpSpPr/>
          <p:nvPr/>
        </p:nvGrpSpPr>
        <p:grpSpPr>
          <a:xfrm>
            <a:off x="6546674" y="3774385"/>
            <a:ext cx="1508861" cy="2350579"/>
            <a:chOff x="6520847" y="4291893"/>
            <a:chExt cx="1508861" cy="2350578"/>
          </a:xfrm>
        </p:grpSpPr>
        <p:pic>
          <p:nvPicPr>
            <p:cNvPr id="27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F1B6EEB3-2365-1C40-A682-D827816A83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" t="-1060" r="12831" b="11087"/>
            <a:stretch/>
          </p:blipFill>
          <p:spPr bwMode="auto">
            <a:xfrm rot="16200000">
              <a:off x="6099989" y="4712751"/>
              <a:ext cx="2350578" cy="1508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E0D714-BF89-1158-AC30-C76599990A58}"/>
                </a:ext>
              </a:extLst>
            </p:cNvPr>
            <p:cNvSpPr txBox="1"/>
            <p:nvPr/>
          </p:nvSpPr>
          <p:spPr>
            <a:xfrm>
              <a:off x="6583636" y="4956427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CE2D8C3E-0C94-C958-BA77-4AB1C4D467D6}"/>
              </a:ext>
            </a:extLst>
          </p:cNvPr>
          <p:cNvSpPr/>
          <p:nvPr/>
        </p:nvSpPr>
        <p:spPr>
          <a:xfrm>
            <a:off x="7550721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46AADE6-53CB-4453-3A37-A5306EEFD35E}"/>
              </a:ext>
            </a:extLst>
          </p:cNvPr>
          <p:cNvSpPr/>
          <p:nvPr/>
        </p:nvSpPr>
        <p:spPr>
          <a:xfrm>
            <a:off x="648458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B7DEAE-DDB0-321F-8106-CA40B47660B7}"/>
              </a:ext>
            </a:extLst>
          </p:cNvPr>
          <p:cNvSpPr/>
          <p:nvPr/>
        </p:nvSpPr>
        <p:spPr>
          <a:xfrm>
            <a:off x="8405523" y="28765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6D1A523-1FE6-E194-D08C-D44E8333E6F8}"/>
              </a:ext>
            </a:extLst>
          </p:cNvPr>
          <p:cNvSpPr/>
          <p:nvPr/>
        </p:nvSpPr>
        <p:spPr>
          <a:xfrm>
            <a:off x="9270416" y="2920577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5D09178-72F6-56C7-5582-627AA23BBE47}"/>
              </a:ext>
            </a:extLst>
          </p:cNvPr>
          <p:cNvSpPr/>
          <p:nvPr/>
        </p:nvSpPr>
        <p:spPr>
          <a:xfrm>
            <a:off x="6624471" y="2929271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C7D7672-8007-5EA5-9C38-917F6B3A639E}"/>
              </a:ext>
            </a:extLst>
          </p:cNvPr>
          <p:cNvGrpSpPr/>
          <p:nvPr/>
        </p:nvGrpSpPr>
        <p:grpSpPr>
          <a:xfrm>
            <a:off x="4989351" y="1219278"/>
            <a:ext cx="1397713" cy="2273889"/>
            <a:chOff x="4043283" y="1709830"/>
            <a:chExt cx="1397714" cy="2273889"/>
          </a:xfrm>
        </p:grpSpPr>
        <p:pic>
          <p:nvPicPr>
            <p:cNvPr id="8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DD3AE45-0E42-CE5D-5E9C-1E28C2AC81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605196" y="2147919"/>
              <a:ext cx="2273889" cy="1397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2704A7F-9D9C-52F6-8DC9-1EFDC6ADB09B}"/>
                </a:ext>
              </a:extLst>
            </p:cNvPr>
            <p:cNvSpPr txBox="1"/>
            <p:nvPr/>
          </p:nvSpPr>
          <p:spPr>
            <a:xfrm>
              <a:off x="4043283" y="2592137"/>
              <a:ext cx="9188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74HC245</a:t>
              </a:r>
            </a:p>
            <a:p>
              <a:pPr algn="ctr"/>
              <a:r>
                <a:rPr lang="en-US" sz="1100" dirty="0"/>
                <a:t>Read PC Low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92FEEDC0-B82D-1797-053C-7FC3E7144346}"/>
              </a:ext>
            </a:extLst>
          </p:cNvPr>
          <p:cNvSpPr/>
          <p:nvPr/>
        </p:nvSpPr>
        <p:spPr>
          <a:xfrm>
            <a:off x="3561283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68B8BA-0E0A-C3BD-0633-CB0D1BA736A5}"/>
              </a:ext>
            </a:extLst>
          </p:cNvPr>
          <p:cNvSpPr/>
          <p:nvPr/>
        </p:nvSpPr>
        <p:spPr>
          <a:xfrm>
            <a:off x="1638483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50FB2B4-212D-96AD-F380-A7353CFF3400}"/>
              </a:ext>
            </a:extLst>
          </p:cNvPr>
          <p:cNvSpPr/>
          <p:nvPr/>
        </p:nvSpPr>
        <p:spPr>
          <a:xfrm>
            <a:off x="338756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CC70E6-7C94-828C-C788-C107CBE53303}"/>
              </a:ext>
            </a:extLst>
          </p:cNvPr>
          <p:cNvGrpSpPr/>
          <p:nvPr/>
        </p:nvGrpSpPr>
        <p:grpSpPr>
          <a:xfrm>
            <a:off x="1604717" y="2110061"/>
            <a:ext cx="3222366" cy="1143913"/>
            <a:chOff x="6159098" y="1379058"/>
            <a:chExt cx="4902278" cy="204994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FD09FA-01E8-5AD6-2BFA-1CA751DF7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8ECCCB-1F40-571E-100E-1EFA11A81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85EEBD-E871-3271-3864-FA94C7E67FB0}"/>
                </a:ext>
              </a:extLst>
            </p:cNvPr>
            <p:cNvSpPr txBox="1"/>
            <p:nvPr/>
          </p:nvSpPr>
          <p:spPr>
            <a:xfrm>
              <a:off x="6484311" y="2167011"/>
              <a:ext cx="1980708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PC[14:12]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C6D4A5-A7E8-B32A-51D7-0CB1A167A5DC}"/>
                </a:ext>
              </a:extLst>
            </p:cNvPr>
            <p:cNvSpPr txBox="1"/>
            <p:nvPr/>
          </p:nvSpPr>
          <p:spPr>
            <a:xfrm>
              <a:off x="8923346" y="2200970"/>
              <a:ext cx="1870967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PC[11:8]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446734" y="2116157"/>
            <a:ext cx="3222366" cy="114391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484311" y="2167011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8923346" y="2200970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PC[3:0]</a:t>
              </a:r>
            </a:p>
          </p:txBody>
        </p:sp>
      </p:grp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BB50E15C-1CBC-3DD2-E502-32E1E332EE1C}"/>
              </a:ext>
            </a:extLst>
          </p:cNvPr>
          <p:cNvSpPr/>
          <p:nvPr/>
        </p:nvSpPr>
        <p:spPr>
          <a:xfrm>
            <a:off x="4958160" y="3431273"/>
            <a:ext cx="4324653" cy="474713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/>
              <a:t>                                               PC Low[7:0]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 (v2.0)</a:t>
            </a:r>
          </a:p>
        </p:txBody>
      </p:sp>
      <p:sp>
        <p:nvSpPr>
          <p:cNvPr id="52" name="TextBox 51">
            <a:hlinkClick r:id="rId7" action="ppaction://hlinksldjump"/>
            <a:extLst>
              <a:ext uri="{FF2B5EF4-FFF2-40B4-BE49-F238E27FC236}">
                <a16:creationId xmlns:a16="http://schemas.microsoft.com/office/drawing/2014/main" id="{84D4E892-BC18-14C3-F5BB-E9B7EC20FB94}"/>
              </a:ext>
            </a:extLst>
          </p:cNvPr>
          <p:cNvSpPr txBox="1"/>
          <p:nvPr/>
        </p:nvSpPr>
        <p:spPr>
          <a:xfrm>
            <a:off x="10147005" y="1959452"/>
            <a:ext cx="96340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~Main Reset</a:t>
            </a:r>
          </a:p>
        </p:txBody>
      </p:sp>
      <p:sp>
        <p:nvSpPr>
          <p:cNvPr id="54" name="TextBox 53">
            <a:hlinkClick r:id="rId7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0147005" y="1634738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9579603" y="2051785"/>
            <a:ext cx="567403" cy="117782"/>
          </a:xfrm>
          <a:prstGeom prst="bentConnector3">
            <a:avLst>
              <a:gd name="adj1" fmla="val 1002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9370625" y="1727071"/>
            <a:ext cx="776381" cy="442500"/>
          </a:xfrm>
          <a:prstGeom prst="bentConnector3">
            <a:avLst>
              <a:gd name="adj1" fmla="val 9862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309843" y="2933469"/>
            <a:ext cx="1804502" cy="237596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8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10114136" y="3550001"/>
            <a:ext cx="1302443" cy="18466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r>
              <a:rPr lang="en-US" sz="12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  <a:endCxn id="41" idx="2"/>
          </p:cNvCxnSpPr>
          <p:nvPr/>
        </p:nvCxnSpPr>
        <p:spPr>
          <a:xfrm rot="10800000">
            <a:off x="8485260" y="2973266"/>
            <a:ext cx="1628877" cy="66906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A23D3E-A94F-F404-C2F7-15719D5519A4}"/>
              </a:ext>
            </a:extLst>
          </p:cNvPr>
          <p:cNvGrpSpPr/>
          <p:nvPr/>
        </p:nvGrpSpPr>
        <p:grpSpPr>
          <a:xfrm>
            <a:off x="2684764" y="3771297"/>
            <a:ext cx="1456163" cy="2381375"/>
            <a:chOff x="6475597" y="4224916"/>
            <a:chExt cx="1456162" cy="2381375"/>
          </a:xfrm>
        </p:grpSpPr>
        <p:pic>
          <p:nvPicPr>
            <p:cNvPr id="4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16D98857-910C-171B-DE75-A5A297E1EA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14" b="13169"/>
            <a:stretch/>
          </p:blipFill>
          <p:spPr bwMode="auto">
            <a:xfrm rot="16200000">
              <a:off x="6012990" y="4687523"/>
              <a:ext cx="2381375" cy="1456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F332B-CEFA-93ED-B25E-15D8C926B6DA}"/>
                </a:ext>
              </a:extLst>
            </p:cNvPr>
            <p:cNvSpPr txBox="1"/>
            <p:nvPr/>
          </p:nvSpPr>
          <p:spPr>
            <a:xfrm>
              <a:off x="6583636" y="4956428"/>
              <a:ext cx="84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pic>
        <p:nvPicPr>
          <p:cNvPr id="10" name="Picture 9">
            <a:hlinkClick r:id="rId9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40603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10880905" y="6379072"/>
            <a:ext cx="1223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2DC34DC-31F6-AAE8-570F-83F68DC2DE99}"/>
              </a:ext>
            </a:extLst>
          </p:cNvPr>
          <p:cNvSpPr/>
          <p:nvPr/>
        </p:nvSpPr>
        <p:spPr>
          <a:xfrm rot="5400000">
            <a:off x="84479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[3:0]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01B2E0A-18DA-4881-6340-9190B5D9FFDD}"/>
              </a:ext>
            </a:extLst>
          </p:cNvPr>
          <p:cNvSpPr/>
          <p:nvPr/>
        </p:nvSpPr>
        <p:spPr>
          <a:xfrm rot="5400000">
            <a:off x="67466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[7:4]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5E19D7-4E85-AB30-83F3-B552F54F56C7}"/>
              </a:ext>
            </a:extLst>
          </p:cNvPr>
          <p:cNvSpPr/>
          <p:nvPr/>
        </p:nvSpPr>
        <p:spPr>
          <a:xfrm rot="16200000">
            <a:off x="5816863" y="2746667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1F3C1477-4F97-3589-E969-8097D89BD3F6}"/>
              </a:ext>
            </a:extLst>
          </p:cNvPr>
          <p:cNvSpPr/>
          <p:nvPr/>
        </p:nvSpPr>
        <p:spPr>
          <a:xfrm rot="5400000">
            <a:off x="6904741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Low</a:t>
            </a:r>
          </a:p>
          <a:p>
            <a:pPr algn="ctr"/>
            <a:r>
              <a:rPr lang="en-US" sz="1100"/>
              <a:t>[8:1]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0CB1A22A-B8FF-0212-B101-5F72A675CD71}"/>
              </a:ext>
            </a:extLst>
          </p:cNvPr>
          <p:cNvSpPr/>
          <p:nvPr/>
        </p:nvSpPr>
        <p:spPr>
          <a:xfrm rot="5400000">
            <a:off x="3026873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Hi</a:t>
            </a:r>
          </a:p>
          <a:p>
            <a:pPr algn="ctr"/>
            <a:r>
              <a:rPr lang="en-US" sz="1100"/>
              <a:t>[15:9, 0]</a:t>
            </a:r>
          </a:p>
        </p:txBody>
      </p:sp>
      <p:sp>
        <p:nvSpPr>
          <p:cNvPr id="72" name="TextBox 71">
            <a:hlinkClick r:id="rId11" action="ppaction://hlinksldjump"/>
            <a:extLst>
              <a:ext uri="{FF2B5EF4-FFF2-40B4-BE49-F238E27FC236}">
                <a16:creationId xmlns:a16="http://schemas.microsoft.com/office/drawing/2014/main" id="{86D2308A-67BD-A67D-64F3-83D6326E9734}"/>
              </a:ext>
            </a:extLst>
          </p:cNvPr>
          <p:cNvSpPr txBox="1"/>
          <p:nvPr/>
        </p:nvSpPr>
        <p:spPr>
          <a:xfrm>
            <a:off x="10114348" y="5354896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Program Counter OE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AB6C421A-93CE-DA1E-CB34-E13617BC2ABF}"/>
              </a:ext>
            </a:extLst>
          </p:cNvPr>
          <p:cNvCxnSpPr>
            <a:cxnSpLocks/>
            <a:stCxn id="101" idx="3"/>
            <a:endCxn id="68" idx="2"/>
          </p:cNvCxnSpPr>
          <p:nvPr/>
        </p:nvCxnSpPr>
        <p:spPr>
          <a:xfrm rot="10800000">
            <a:off x="3467305" y="2950533"/>
            <a:ext cx="5669063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265A3C7-6D35-B4B2-0CD3-59DAFF0D589A}"/>
              </a:ext>
            </a:extLst>
          </p:cNvPr>
          <p:cNvCxnSpPr>
            <a:cxnSpLocks/>
            <a:stCxn id="129" idx="0"/>
            <a:endCxn id="128" idx="0"/>
          </p:cNvCxnSpPr>
          <p:nvPr/>
        </p:nvCxnSpPr>
        <p:spPr>
          <a:xfrm rot="16200000" flipH="1" flipV="1">
            <a:off x="8049315" y="1601952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17A7ED3B-DCDD-999D-81BC-A4C85E4182D0}"/>
              </a:ext>
            </a:extLst>
          </p:cNvPr>
          <p:cNvCxnSpPr>
            <a:cxnSpLocks/>
            <a:stCxn id="49" idx="2"/>
            <a:endCxn id="47" idx="2"/>
          </p:cNvCxnSpPr>
          <p:nvPr/>
        </p:nvCxnSpPr>
        <p:spPr>
          <a:xfrm rot="5400000">
            <a:off x="5635739" y="1128246"/>
            <a:ext cx="12700" cy="3989439"/>
          </a:xfrm>
          <a:prstGeom prst="bentConnector3">
            <a:avLst>
              <a:gd name="adj1" fmla="val 9771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B1EFF8-C094-4552-F7EE-4CC5B7A8781C}"/>
              </a:ext>
            </a:extLst>
          </p:cNvPr>
          <p:cNvSpPr txBox="1"/>
          <p:nvPr/>
        </p:nvSpPr>
        <p:spPr>
          <a:xfrm>
            <a:off x="6677130" y="4777080"/>
            <a:ext cx="947375" cy="1384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PC[7:0 ]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[8:1]</a:t>
            </a:r>
            <a:endParaRPr lang="en-US" sz="9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E628D-1FFC-FDB1-6570-208743574AEF}"/>
              </a:ext>
            </a:extLst>
          </p:cNvPr>
          <p:cNvSpPr txBox="1"/>
          <p:nvPr/>
        </p:nvSpPr>
        <p:spPr>
          <a:xfrm>
            <a:off x="2736928" y="4739914"/>
            <a:ext cx="1062791" cy="2769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PC[14:8]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[15:9]</a:t>
            </a:r>
          </a:p>
          <a:p>
            <a:r>
              <a:rPr lang="en-US" sz="900"/>
              <a:t>INC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[0]</a:t>
            </a:r>
            <a:endParaRPr lang="en-US" sz="9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24A2167-CE49-E7FF-8A84-14BD74649DDD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 flipV="1">
            <a:off x="3767854" y="3642334"/>
            <a:ext cx="6346282" cy="328768"/>
          </a:xfrm>
          <a:prstGeom prst="bentConnector3">
            <a:avLst>
              <a:gd name="adj1" fmla="val 814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66C8D65-06AD-A4CF-D817-927C9FCC6EF7}"/>
              </a:ext>
            </a:extLst>
          </p:cNvPr>
          <p:cNvSpPr/>
          <p:nvPr/>
        </p:nvSpPr>
        <p:spPr>
          <a:xfrm>
            <a:off x="8444221" y="360111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C0347D-66A4-DB1F-08F1-CE254A829FE1}"/>
              </a:ext>
            </a:extLst>
          </p:cNvPr>
          <p:cNvSpPr txBox="1"/>
          <p:nvPr/>
        </p:nvSpPr>
        <p:spPr>
          <a:xfrm>
            <a:off x="8551003" y="71082"/>
            <a:ext cx="3516455" cy="93871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Prog Counter 14:0 are mapped to Address Bus 15:1.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“INC Prog Counter” is mapped to Address Bus bit 0 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Relative Branch only update PC 7:0, or Address bus 8:1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Absolute Branch, JSR, RTS use the PC Dummy Reg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PC bit 15 is not used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7852B2-F692-3F3B-DC0A-D4688D97F62A}"/>
              </a:ext>
            </a:extLst>
          </p:cNvPr>
          <p:cNvSpPr/>
          <p:nvPr/>
        </p:nvSpPr>
        <p:spPr>
          <a:xfrm>
            <a:off x="8262743" y="3130519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A5878AF-1B31-E295-3CC7-0F8833D0705E}"/>
              </a:ext>
            </a:extLst>
          </p:cNvPr>
          <p:cNvSpPr/>
          <p:nvPr/>
        </p:nvSpPr>
        <p:spPr>
          <a:xfrm>
            <a:off x="3429237" y="3302688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4BC39D-5071-7EF9-E3E0-264CB6F247F5}"/>
              </a:ext>
            </a:extLst>
          </p:cNvPr>
          <p:cNvGrpSpPr/>
          <p:nvPr/>
        </p:nvGrpSpPr>
        <p:grpSpPr>
          <a:xfrm rot="5400000">
            <a:off x="2565860" y="954593"/>
            <a:ext cx="945355" cy="1374439"/>
            <a:chOff x="6864202" y="1033443"/>
            <a:chExt cx="1143490" cy="16045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93F188-8CBD-CD28-6FD9-D3D124468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5121" t="8997" r="30643" b="9104"/>
            <a:stretch/>
          </p:blipFill>
          <p:spPr>
            <a:xfrm>
              <a:off x="6864202" y="1033443"/>
              <a:ext cx="1143490" cy="160454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74F0B6-7771-FB5F-8B6D-796E3A94033F}"/>
                </a:ext>
              </a:extLst>
            </p:cNvPr>
            <p:cNvSpPr txBox="1"/>
            <p:nvPr/>
          </p:nvSpPr>
          <p:spPr>
            <a:xfrm rot="16200000">
              <a:off x="6922943" y="1551782"/>
              <a:ext cx="1093254" cy="521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13" action="ppaction://hlinksldjump"/>
                </a:rPr>
                <a:t>574</a:t>
              </a:r>
              <a:r>
                <a:rPr lang="en-US" sz="1100" dirty="0"/>
                <a:t>: Prog Ctr</a:t>
              </a:r>
            </a:p>
            <a:p>
              <a:pPr algn="ctr"/>
              <a:r>
                <a:rPr lang="en-US" sz="1100" dirty="0"/>
                <a:t>Dummy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639387" y="983888"/>
            <a:ext cx="6631029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/>
              <a:t>Data  Bus 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2B64C728-40AF-C834-04D2-589B286A648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218258" y="1584537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hlinkClick r:id="rId14" action="ppaction://hlinksldjump"/>
            <a:extLst>
              <a:ext uri="{FF2B5EF4-FFF2-40B4-BE49-F238E27FC236}">
                <a16:creationId xmlns:a16="http://schemas.microsoft.com/office/drawing/2014/main" id="{0B9FEA3E-6FC5-DB8C-1678-52608052F4EA}"/>
              </a:ext>
            </a:extLst>
          </p:cNvPr>
          <p:cNvSpPr/>
          <p:nvPr/>
        </p:nvSpPr>
        <p:spPr>
          <a:xfrm>
            <a:off x="706213" y="98043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Prog Ctr Dummy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20D5B59-2E3C-0F17-B4A2-1C43EF93E125}"/>
              </a:ext>
            </a:extLst>
          </p:cNvPr>
          <p:cNvSpPr/>
          <p:nvPr/>
        </p:nvSpPr>
        <p:spPr>
          <a:xfrm>
            <a:off x="7964095" y="542503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AB3E5EA-4EB6-0552-42C6-74B7941D4D23}"/>
              </a:ext>
            </a:extLst>
          </p:cNvPr>
          <p:cNvSpPr/>
          <p:nvPr/>
        </p:nvSpPr>
        <p:spPr>
          <a:xfrm>
            <a:off x="3882676" y="4656697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5CD7C62-8DB7-A206-F8BA-B19E919E3A10}"/>
              </a:ext>
            </a:extLst>
          </p:cNvPr>
          <p:cNvSpPr/>
          <p:nvPr/>
        </p:nvSpPr>
        <p:spPr>
          <a:xfrm>
            <a:off x="7769828" y="4698381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1F0A266-009F-7FC5-C3CB-5B66A2DF5074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4127872" y="5425044"/>
            <a:ext cx="5986476" cy="375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594C964A-3F59-79D9-8490-F29A89AD8C31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169254" y="1071878"/>
            <a:ext cx="288068" cy="34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90BCE5A-CE26-A06A-B4D1-8009941F7C6D}"/>
              </a:ext>
            </a:extLst>
          </p:cNvPr>
          <p:cNvGrpSpPr/>
          <p:nvPr/>
        </p:nvGrpSpPr>
        <p:grpSpPr>
          <a:xfrm>
            <a:off x="10128775" y="3311469"/>
            <a:ext cx="692818" cy="184666"/>
            <a:chOff x="5292243" y="4304787"/>
            <a:chExt cx="692818" cy="184667"/>
          </a:xfrm>
        </p:grpSpPr>
        <p:sp>
          <p:nvSpPr>
            <p:cNvPr id="97" name="TextBox 96">
              <a:hlinkClick r:id="rId15" action="ppaction://hlinksldjump"/>
              <a:extLst>
                <a:ext uri="{FF2B5EF4-FFF2-40B4-BE49-F238E27FC236}">
                  <a16:creationId xmlns:a16="http://schemas.microsoft.com/office/drawing/2014/main" id="{69879DF7-5011-E1EF-7C7F-878CA9AD15BC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FB8FDB2-1AB2-FD66-816A-F72C8E92EEF0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610B26A-C55D-A365-2A83-F9843DFD3265}"/>
              </a:ext>
            </a:extLst>
          </p:cNvPr>
          <p:cNvGrpSpPr/>
          <p:nvPr/>
        </p:nvGrpSpPr>
        <p:grpSpPr>
          <a:xfrm>
            <a:off x="10114345" y="3078732"/>
            <a:ext cx="707245" cy="184666"/>
            <a:chOff x="10114348" y="3078736"/>
            <a:chExt cx="707246" cy="184667"/>
          </a:xfrm>
        </p:grpSpPr>
        <p:sp>
          <p:nvSpPr>
            <p:cNvPr id="59" name="TextBox 58">
              <a:hlinkClick r:id="rId16" action="ppaction://hlinksldjump"/>
              <a:extLst>
                <a:ext uri="{FF2B5EF4-FFF2-40B4-BE49-F238E27FC236}">
                  <a16:creationId xmlns:a16="http://schemas.microsoft.com/office/drawing/2014/main" id="{0C87DE54-9A70-8BDE-413E-553CF377CD5F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Lo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CF70B5-E838-93E5-2BE6-E74433F33F8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7298D75A-8FCA-82C4-F38C-A39C3D803C6B}"/>
              </a:ext>
            </a:extLst>
          </p:cNvPr>
          <p:cNvCxnSpPr>
            <a:cxnSpLocks/>
            <a:stCxn id="59" idx="1"/>
            <a:endCxn id="116" idx="3"/>
          </p:cNvCxnSpPr>
          <p:nvPr/>
        </p:nvCxnSpPr>
        <p:spPr>
          <a:xfrm rot="10800000" flipV="1">
            <a:off x="9450077" y="3171064"/>
            <a:ext cx="664269" cy="125661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8DFE43F8-D64F-FD68-6C9B-2DB38BE8F686}"/>
              </a:ext>
            </a:extLst>
          </p:cNvPr>
          <p:cNvCxnSpPr>
            <a:cxnSpLocks/>
            <a:stCxn id="97" idx="1"/>
            <a:endCxn id="113" idx="3"/>
          </p:cNvCxnSpPr>
          <p:nvPr/>
        </p:nvCxnSpPr>
        <p:spPr>
          <a:xfrm rot="10800000">
            <a:off x="9450077" y="3401028"/>
            <a:ext cx="678699" cy="2775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625444E-6726-1FD8-F0A0-1AA3AF9C1AC0}"/>
              </a:ext>
            </a:extLst>
          </p:cNvPr>
          <p:cNvSpPr/>
          <p:nvPr/>
        </p:nvSpPr>
        <p:spPr>
          <a:xfrm>
            <a:off x="9404357" y="3365082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3CEFABF-B181-6B35-8E4B-F1B29A778F6F}"/>
              </a:ext>
            </a:extLst>
          </p:cNvPr>
          <p:cNvSpPr/>
          <p:nvPr/>
        </p:nvSpPr>
        <p:spPr>
          <a:xfrm>
            <a:off x="9404357" y="3260781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62222D1-C4BB-66C4-5571-592ECE1AD6E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l="65790" t="23028" r="7330" b="48750"/>
          <a:stretch/>
        </p:blipFill>
        <p:spPr>
          <a:xfrm rot="10800000">
            <a:off x="9136367" y="3193802"/>
            <a:ext cx="398848" cy="309596"/>
          </a:xfrm>
          <a:prstGeom prst="rect">
            <a:avLst/>
          </a:prstGeom>
        </p:spPr>
      </p:pic>
      <p:sp>
        <p:nvSpPr>
          <p:cNvPr id="83" name="Arrow: Right 82">
            <a:extLst>
              <a:ext uri="{FF2B5EF4-FFF2-40B4-BE49-F238E27FC236}">
                <a16:creationId xmlns:a16="http://schemas.microsoft.com/office/drawing/2014/main" id="{B58588D8-A1A4-28A7-29CE-00DEDDDF012B}"/>
              </a:ext>
            </a:extLst>
          </p:cNvPr>
          <p:cNvSpPr/>
          <p:nvPr/>
        </p:nvSpPr>
        <p:spPr>
          <a:xfrm rot="16200000">
            <a:off x="5169998" y="2754476"/>
            <a:ext cx="737641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wrap="none" rtlCol="0" anchor="ctr"/>
          <a:lstStyle/>
          <a:p>
            <a:pPr algn="ctr"/>
            <a:r>
              <a:rPr lang="en-US" sz="900"/>
              <a:t>PC Low</a:t>
            </a:r>
          </a:p>
          <a:p>
            <a:pPr algn="ctr"/>
            <a:r>
              <a:rPr lang="en-US" sz="900"/>
              <a:t>[7:0]</a:t>
            </a:r>
          </a:p>
        </p:txBody>
      </p:sp>
      <p:sp>
        <p:nvSpPr>
          <p:cNvPr id="85" name="Rectangle 84">
            <a:hlinkClick r:id="rId19" action="ppaction://hlinksldjump"/>
            <a:extLst>
              <a:ext uri="{FF2B5EF4-FFF2-40B4-BE49-F238E27FC236}">
                <a16:creationId xmlns:a16="http://schemas.microsoft.com/office/drawing/2014/main" id="{C0AEBFFC-0E5C-1577-61CD-0B378FADBF68}"/>
              </a:ext>
            </a:extLst>
          </p:cNvPr>
          <p:cNvSpPr/>
          <p:nvPr/>
        </p:nvSpPr>
        <p:spPr>
          <a:xfrm>
            <a:off x="4755125" y="4415681"/>
            <a:ext cx="9922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86" name="Picture 85" descr="Diagram&#10;&#10;Description automatically generated with low confidence">
            <a:extLst>
              <a:ext uri="{FF2B5EF4-FFF2-40B4-BE49-F238E27FC236}">
                <a16:creationId xmlns:a16="http://schemas.microsoft.com/office/drawing/2014/main" id="{F76C9D51-9AF1-3C5B-305D-3674BA61EB6B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rcRect t="-3588" r="58979" b="29396"/>
          <a:stretch/>
        </p:blipFill>
        <p:spPr>
          <a:xfrm rot="16200000">
            <a:off x="5960087" y="3936343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69352B-E722-1862-41C9-82E2CA307926}"/>
              </a:ext>
            </a:extLst>
          </p:cNvPr>
          <p:cNvCxnSpPr>
            <a:cxnSpLocks/>
            <a:stCxn id="85" idx="3"/>
            <a:endCxn id="86" idx="1"/>
          </p:cNvCxnSpPr>
          <p:nvPr/>
        </p:nvCxnSpPr>
        <p:spPr>
          <a:xfrm flipV="1">
            <a:off x="5747347" y="4312617"/>
            <a:ext cx="433151" cy="19450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9B5AA24-B41E-921C-0CE5-B67E3C7BB9E9}"/>
              </a:ext>
            </a:extLst>
          </p:cNvPr>
          <p:cNvCxnSpPr>
            <a:endCxn id="86" idx="3"/>
          </p:cNvCxnSpPr>
          <p:nvPr/>
        </p:nvCxnSpPr>
        <p:spPr>
          <a:xfrm>
            <a:off x="6180497" y="2756263"/>
            <a:ext cx="0" cy="1115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347BBA4F-3F3F-01AB-810F-E86F8460BD3D}"/>
              </a:ext>
            </a:extLst>
          </p:cNvPr>
          <p:cNvSpPr/>
          <p:nvPr/>
        </p:nvSpPr>
        <p:spPr>
          <a:xfrm rot="5400000">
            <a:off x="2968216" y="1843724"/>
            <a:ext cx="493847" cy="98810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900">
                <a:solidFill>
                  <a:schemeClr val="dk1"/>
                </a:solidFill>
              </a:rPr>
              <a:t>PC High</a:t>
            </a:r>
          </a:p>
          <a:p>
            <a:pPr algn="ctr"/>
            <a:r>
              <a:rPr lang="en-US" sz="900">
                <a:solidFill>
                  <a:schemeClr val="dk1"/>
                </a:solidFill>
              </a:rPr>
              <a:t>[14:8]</a:t>
            </a:r>
          </a:p>
        </p:txBody>
      </p:sp>
      <p:sp>
        <p:nvSpPr>
          <p:cNvPr id="94" name="Cross 93">
            <a:extLst>
              <a:ext uri="{FF2B5EF4-FFF2-40B4-BE49-F238E27FC236}">
                <a16:creationId xmlns:a16="http://schemas.microsoft.com/office/drawing/2014/main" id="{C00262D8-1FE1-DB63-6ED3-A1C6F028B2EE}"/>
              </a:ext>
            </a:extLst>
          </p:cNvPr>
          <p:cNvSpPr/>
          <p:nvPr/>
        </p:nvSpPr>
        <p:spPr>
          <a:xfrm rot="3137304">
            <a:off x="2018947" y="3164769"/>
            <a:ext cx="115323" cy="100921"/>
          </a:xfrm>
          <a:prstGeom prst="plus">
            <a:avLst>
              <a:gd name="adj" fmla="val 45292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1645B4F-E515-335A-806F-3F4606BEF625}"/>
              </a:ext>
            </a:extLst>
          </p:cNvPr>
          <p:cNvSpPr txBox="1"/>
          <p:nvPr/>
        </p:nvSpPr>
        <p:spPr>
          <a:xfrm>
            <a:off x="3709194" y="3614105"/>
            <a:ext cx="431733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1"/>
              <a:t>[0]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3F8A112-5012-62D4-D45A-1040755D545A}"/>
              </a:ext>
            </a:extLst>
          </p:cNvPr>
          <p:cNvSpPr/>
          <p:nvPr/>
        </p:nvSpPr>
        <p:spPr>
          <a:xfrm rot="5400000">
            <a:off x="7004906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[7:4]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BABB253-AB3C-3B21-703F-B455C7962E20}"/>
              </a:ext>
            </a:extLst>
          </p:cNvPr>
          <p:cNvSpPr/>
          <p:nvPr/>
        </p:nvSpPr>
        <p:spPr>
          <a:xfrm rot="5400000">
            <a:off x="8633317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[3:0]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458015BF-F9BC-0A49-3164-40F5037984BC}"/>
              </a:ext>
            </a:extLst>
          </p:cNvPr>
          <p:cNvCxnSpPr>
            <a:cxnSpLocks/>
            <a:stCxn id="101" idx="3"/>
            <a:endCxn id="69" idx="2"/>
          </p:cNvCxnSpPr>
          <p:nvPr/>
        </p:nvCxnSpPr>
        <p:spPr>
          <a:xfrm rot="10800000">
            <a:off x="1718221" y="2950533"/>
            <a:ext cx="7418147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3" idx="2"/>
          </p:cNvCxnSpPr>
          <p:nvPr/>
        </p:nvCxnSpPr>
        <p:spPr>
          <a:xfrm rot="10800000">
            <a:off x="6564325" y="2950535"/>
            <a:ext cx="3550021" cy="22053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llout: Down Arrow 22">
            <a:extLst>
              <a:ext uri="{FF2B5EF4-FFF2-40B4-BE49-F238E27FC236}">
                <a16:creationId xmlns:a16="http://schemas.microsoft.com/office/drawing/2014/main" id="{E4770040-9536-E906-39C0-AFBC86464A84}"/>
              </a:ext>
            </a:extLst>
          </p:cNvPr>
          <p:cNvSpPr/>
          <p:nvPr/>
        </p:nvSpPr>
        <p:spPr>
          <a:xfrm>
            <a:off x="2202929" y="3427170"/>
            <a:ext cx="2212322" cy="560291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PC High[14:8]</a:t>
            </a:r>
          </a:p>
        </p:txBody>
      </p:sp>
    </p:spTree>
    <p:extLst>
      <p:ext uri="{BB962C8B-B14F-4D97-AF65-F5344CB8AC3E}">
        <p14:creationId xmlns:p14="http://schemas.microsoft.com/office/powerpoint/2010/main" val="30860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00BF-5DDD-3025-FF79-4FF2C20312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Load PC High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21E40F-27BB-0096-B919-18D7895623CE}"/>
              </a:ext>
            </a:extLst>
          </p:cNvPr>
          <p:cNvGrpSpPr/>
          <p:nvPr/>
        </p:nvGrpSpPr>
        <p:grpSpPr>
          <a:xfrm>
            <a:off x="2493815" y="3030650"/>
            <a:ext cx="1045479" cy="307777"/>
            <a:chOff x="1992327" y="3559447"/>
            <a:chExt cx="1045480" cy="307778"/>
          </a:xfrm>
        </p:grpSpPr>
        <p:sp>
          <p:nvSpPr>
            <p:cNvPr id="4" name="TextBox 3">
              <a:hlinkClick r:id="rId2" action="ppaction://hlinksldjump"/>
              <a:extLst>
                <a:ext uri="{FF2B5EF4-FFF2-40B4-BE49-F238E27FC236}">
                  <a16:creationId xmlns:a16="http://schemas.microsoft.com/office/drawing/2014/main" id="{C91E85F9-6F76-19A6-D1A5-2A79CB71CBC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OpCode_05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1E6AFF-091C-2429-12CC-0AAC8C4C0C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6E096A-0FF0-A984-2A84-F4A5EC9AC7B1}"/>
              </a:ext>
            </a:extLst>
          </p:cNvPr>
          <p:cNvGrpSpPr/>
          <p:nvPr/>
        </p:nvGrpSpPr>
        <p:grpSpPr>
          <a:xfrm>
            <a:off x="2493815" y="3845401"/>
            <a:ext cx="1045479" cy="307777"/>
            <a:chOff x="1992327" y="3559447"/>
            <a:chExt cx="1045480" cy="307778"/>
          </a:xfrm>
        </p:grpSpPr>
        <p:sp>
          <p:nvSpPr>
            <p:cNvPr id="7" name="TextBox 6">
              <a:hlinkClick r:id="rId2" action="ppaction://hlinksldjump"/>
              <a:extLst>
                <a:ext uri="{FF2B5EF4-FFF2-40B4-BE49-F238E27FC236}">
                  <a16:creationId xmlns:a16="http://schemas.microsoft.com/office/drawing/2014/main" id="{F8A9AC46-9927-E5E7-970B-D8B2B8654E73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OpCode_10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9FE9BA4-E336-F930-3B9C-AF82E3C9E35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12A624A-1040-F7D7-4B53-F1B92C1EDEA2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3539294" y="3184539"/>
            <a:ext cx="882484" cy="2561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6DB61BB-5102-FF88-4DDD-DC6158C487A2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 flipV="1">
            <a:off x="3539294" y="3724777"/>
            <a:ext cx="889013" cy="2745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10E7D7-69D4-F03D-DE15-0FDEDBDF05EF}"/>
              </a:ext>
            </a:extLst>
          </p:cNvPr>
          <p:cNvGrpSpPr/>
          <p:nvPr/>
        </p:nvGrpSpPr>
        <p:grpSpPr>
          <a:xfrm>
            <a:off x="2493815" y="4660151"/>
            <a:ext cx="1045479" cy="307777"/>
            <a:chOff x="1992327" y="3559447"/>
            <a:chExt cx="1045480" cy="307778"/>
          </a:xfrm>
        </p:grpSpPr>
        <p:sp>
          <p:nvSpPr>
            <p:cNvPr id="15" name="TextBox 14">
              <a:hlinkClick r:id="rId2" action="ppaction://hlinksldjump"/>
              <a:extLst>
                <a:ext uri="{FF2B5EF4-FFF2-40B4-BE49-F238E27FC236}">
                  <a16:creationId xmlns:a16="http://schemas.microsoft.com/office/drawing/2014/main" id="{68E739F2-CBA8-CB32-C8C0-A94E7900A398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DE5DB1-0ED6-091A-A7BD-EAB1B6DA5AC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AA1330C-4180-EE66-0822-183ED361625E}"/>
              </a:ext>
            </a:extLst>
          </p:cNvPr>
          <p:cNvSpPr/>
          <p:nvPr/>
        </p:nvSpPr>
        <p:spPr>
          <a:xfrm>
            <a:off x="4421778" y="340007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BB32CB-B377-2535-D61F-82BD7856696F}"/>
              </a:ext>
            </a:extLst>
          </p:cNvPr>
          <p:cNvSpPr/>
          <p:nvPr/>
        </p:nvSpPr>
        <p:spPr>
          <a:xfrm>
            <a:off x="4428307" y="36841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89D0C9-C11B-F30B-AE9D-AB450F062AE0}"/>
              </a:ext>
            </a:extLst>
          </p:cNvPr>
          <p:cNvSpPr/>
          <p:nvPr/>
        </p:nvSpPr>
        <p:spPr>
          <a:xfrm>
            <a:off x="4402181" y="422362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7B44EE-B81A-A6E4-D35B-59D2D9D1C321}"/>
              </a:ext>
            </a:extLst>
          </p:cNvPr>
          <p:cNvSpPr/>
          <p:nvPr/>
        </p:nvSpPr>
        <p:spPr>
          <a:xfrm>
            <a:off x="4407297" y="450812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656617-9DE4-D2E6-9238-D7890AAFC07E}"/>
              </a:ext>
            </a:extLst>
          </p:cNvPr>
          <p:cNvSpPr/>
          <p:nvPr/>
        </p:nvSpPr>
        <p:spPr>
          <a:xfrm>
            <a:off x="4894221" y="354480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0C2362-BEA1-F973-FDD3-120B2AEA566F}"/>
              </a:ext>
            </a:extLst>
          </p:cNvPr>
          <p:cNvCxnSpPr>
            <a:cxnSpLocks/>
            <a:stCxn id="26" idx="1"/>
            <a:endCxn id="28" idx="3"/>
          </p:cNvCxnSpPr>
          <p:nvPr/>
        </p:nvCxnSpPr>
        <p:spPr>
          <a:xfrm rot="10800000" flipH="1">
            <a:off x="4402181" y="3585393"/>
            <a:ext cx="590012" cy="678817"/>
          </a:xfrm>
          <a:prstGeom prst="bentConnector5">
            <a:avLst>
              <a:gd name="adj1" fmla="val -38745"/>
              <a:gd name="adj2" fmla="val 50000"/>
              <a:gd name="adj3" fmla="val 1387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EBE0B1B7-0360-9034-FE5D-9C9E8C0035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3362157"/>
            <a:ext cx="659287" cy="459531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FF5AA11-791E-5171-5DAA-F7FBE50D786B}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 flipV="1">
            <a:off x="3539294" y="4548711"/>
            <a:ext cx="868003" cy="26532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92593FA-E0B2-91E7-C516-71D5B073C8AC}"/>
              </a:ext>
            </a:extLst>
          </p:cNvPr>
          <p:cNvGrpSpPr/>
          <p:nvPr/>
        </p:nvGrpSpPr>
        <p:grpSpPr>
          <a:xfrm>
            <a:off x="5305304" y="4317842"/>
            <a:ext cx="692818" cy="184666"/>
            <a:chOff x="5292243" y="4304787"/>
            <a:chExt cx="692818" cy="184667"/>
          </a:xfrm>
        </p:grpSpPr>
        <p:sp>
          <p:nvSpPr>
            <p:cNvPr id="35" name="TextBox 34">
              <a:hlinkClick r:id="rId5" action="ppaction://hlinksldjump"/>
              <a:extLst>
                <a:ext uri="{FF2B5EF4-FFF2-40B4-BE49-F238E27FC236}">
                  <a16:creationId xmlns:a16="http://schemas.microsoft.com/office/drawing/2014/main" id="{EB339C63-A3C2-8A17-1BF2-D7839C1550C5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DC27DE-1644-41FC-850B-4C5639A32E76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81D86B9-8EF3-8C6E-117B-FD345C722938}"/>
              </a:ext>
            </a:extLst>
          </p:cNvPr>
          <p:cNvCxnSpPr>
            <a:stCxn id="17" idx="3"/>
            <a:endCxn id="35" idx="1"/>
          </p:cNvCxnSpPr>
          <p:nvPr/>
        </p:nvCxnSpPr>
        <p:spPr>
          <a:xfrm>
            <a:off x="5027397" y="4406674"/>
            <a:ext cx="277907" cy="3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Diagram&#10;&#10;Description automatically generated with low confidence">
            <a:extLst>
              <a:ext uri="{FF2B5EF4-FFF2-40B4-BE49-F238E27FC236}">
                <a16:creationId xmlns:a16="http://schemas.microsoft.com/office/drawing/2014/main" id="{D1D550A5-3E91-D749-0E9C-7ED4858DAB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4176908"/>
            <a:ext cx="659287" cy="45953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73726A-CE2B-DA06-8ED2-DA3F2F01C545}"/>
              </a:ext>
            </a:extLst>
          </p:cNvPr>
          <p:cNvSpPr txBox="1"/>
          <p:nvPr/>
        </p:nvSpPr>
        <p:spPr>
          <a:xfrm>
            <a:off x="1281565" y="305374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Branch Absolute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C28C19-0B24-3329-32A9-B7A7D7E1EEAD}"/>
              </a:ext>
            </a:extLst>
          </p:cNvPr>
          <p:cNvSpPr txBox="1"/>
          <p:nvPr/>
        </p:nvSpPr>
        <p:spPr>
          <a:xfrm>
            <a:off x="1281565" y="386849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BA999A-F34D-3297-C7C0-F9FD860B694A}"/>
              </a:ext>
            </a:extLst>
          </p:cNvPr>
          <p:cNvSpPr txBox="1"/>
          <p:nvPr/>
        </p:nvSpPr>
        <p:spPr>
          <a:xfrm>
            <a:off x="1281565" y="468324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</p:spTree>
    <p:extLst>
      <p:ext uri="{BB962C8B-B14F-4D97-AF65-F5344CB8AC3E}">
        <p14:creationId xmlns:p14="http://schemas.microsoft.com/office/powerpoint/2010/main" val="3410480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47F8C53B-0861-D057-0488-3ABDE42D968D}"/>
              </a:ext>
            </a:extLst>
          </p:cNvPr>
          <p:cNvSpPr/>
          <p:nvPr/>
        </p:nvSpPr>
        <p:spPr>
          <a:xfrm>
            <a:off x="4716571" y="3752566"/>
            <a:ext cx="133947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6612853" y="4330551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Data Pointer (v2.0)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4323253" y="4081716"/>
            <a:ext cx="454679" cy="3127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>
            <a:off x="5302540" y="3936654"/>
            <a:ext cx="1310315" cy="4902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643254" y="37068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  <a:endCxn id="101" idx="1"/>
          </p:cNvCxnSpPr>
          <p:nvPr/>
        </p:nvCxnSpPr>
        <p:spPr>
          <a:xfrm flipV="1">
            <a:off x="3415430" y="3753301"/>
            <a:ext cx="281871" cy="1147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697301" y="3559925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139745" y="6403192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198612"/>
              </p:ext>
            </p:extLst>
          </p:nvPr>
        </p:nvGraphicFramePr>
        <p:xfrm>
          <a:off x="479923" y="584354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542594"/>
              </p:ext>
            </p:extLst>
          </p:nvPr>
        </p:nvGraphicFramePr>
        <p:xfrm>
          <a:off x="616506" y="6162703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155919" y="5825074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-1098" y="6126708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215959" y="6491546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497284"/>
              </p:ext>
            </p:extLst>
          </p:nvPr>
        </p:nvGraphicFramePr>
        <p:xfrm>
          <a:off x="475307" y="545099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151304" y="5450995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663318"/>
              </p:ext>
            </p:extLst>
          </p:nvPr>
        </p:nvGraphicFramePr>
        <p:xfrm>
          <a:off x="491819" y="647212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46" name="TextBox 45">
            <a:hlinkClick r:id="rId5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2648873" y="3672439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48" name="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2860211" y="40215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</a:t>
            </a:r>
            <a:r>
              <a:rPr lang="en-US" sz="1200">
                <a:hlinkClick r:id="rId7" action="ppaction://hlinksldjump"/>
              </a:rPr>
              <a:t>:</a:t>
            </a:r>
            <a:r>
              <a:rPr lang="en-US" sz="1200"/>
              <a:t>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0" name="Rectangle 49">
            <a:hlinkClick r:id="rId7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3709851" y="23899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4AB38D-A119-2ED2-B5FB-9794F8D7AB25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F54B28-C3EE-988E-C04A-3F0AC2AB031E}"/>
              </a:ext>
            </a:extLst>
          </p:cNvPr>
          <p:cNvGrpSpPr/>
          <p:nvPr/>
        </p:nvGrpSpPr>
        <p:grpSpPr>
          <a:xfrm>
            <a:off x="6476273" y="2979222"/>
            <a:ext cx="1649961" cy="1759001"/>
            <a:chOff x="6509659" y="1033443"/>
            <a:chExt cx="1649961" cy="175900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7F276FC-8DFB-7A13-1D04-2C7A2BB35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159ABD-CDD3-2F95-0E2C-915873DC533D}"/>
                </a:ext>
              </a:extLst>
            </p:cNvPr>
            <p:cNvSpPr txBox="1"/>
            <p:nvPr/>
          </p:nvSpPr>
          <p:spPr>
            <a:xfrm rot="16200000">
              <a:off x="6837842" y="1619573"/>
              <a:ext cx="1201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11" action="ppaction://hlinksldjump"/>
                </a:rPr>
                <a:t>574</a:t>
              </a:r>
              <a:r>
                <a:rPr lang="en-US" sz="1200"/>
                <a:t>: </a:t>
              </a:r>
              <a:r>
                <a:rPr lang="en-US" sz="1200" err="1"/>
                <a:t>Addr</a:t>
              </a:r>
              <a:r>
                <a:rPr lang="en-US" sz="1200"/>
                <a:t> </a:t>
              </a:r>
              <a:r>
                <a:rPr lang="en-US" sz="1200" err="1"/>
                <a:t>Ptr</a:t>
              </a:r>
              <a:r>
                <a:rPr lang="en-US" sz="1200"/>
                <a:t> Lo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31D0B1D-31E9-48B3-DA38-97D3D273D062}"/>
              </a:ext>
            </a:extLst>
          </p:cNvPr>
          <p:cNvSpPr/>
          <p:nvPr/>
        </p:nvSpPr>
        <p:spPr>
          <a:xfrm>
            <a:off x="8266525" y="3535967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50203F6-29B9-AE77-9320-F781793FE249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746548A2-20C2-66CF-157C-F2E45B835579}"/>
              </a:ext>
            </a:extLst>
          </p:cNvPr>
          <p:cNvCxnSpPr>
            <a:cxnSpLocks/>
            <a:stCxn id="101" idx="3"/>
            <a:endCxn id="74" idx="1"/>
          </p:cNvCxnSpPr>
          <p:nvPr/>
        </p:nvCxnSpPr>
        <p:spPr>
          <a:xfrm>
            <a:off x="4261047" y="3753301"/>
            <a:ext cx="455524" cy="4494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93480E-6A53-B5CA-ECEA-D36A32D1D69C}"/>
              </a:ext>
            </a:extLst>
          </p:cNvPr>
          <p:cNvGrpSpPr/>
          <p:nvPr/>
        </p:nvGrpSpPr>
        <p:grpSpPr>
          <a:xfrm>
            <a:off x="6509661" y="1033444"/>
            <a:ext cx="1649961" cy="1759002"/>
            <a:chOff x="6509659" y="1033443"/>
            <a:chExt cx="1649961" cy="175900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14713B-EA4F-6856-5E8A-03C16E585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6FACC6-7CBD-6FF3-2BE6-DAF2F59CD9B4}"/>
                </a:ext>
              </a:extLst>
            </p:cNvPr>
            <p:cNvSpPr txBox="1"/>
            <p:nvPr/>
          </p:nvSpPr>
          <p:spPr>
            <a:xfrm rot="16200000">
              <a:off x="6845055" y="1619573"/>
              <a:ext cx="11874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11" action="ppaction://hlinksldjump"/>
                </a:rPr>
                <a:t>574</a:t>
              </a:r>
              <a:r>
                <a:rPr lang="en-US" sz="1200"/>
                <a:t>: </a:t>
              </a:r>
              <a:r>
                <a:rPr lang="en-US" sz="1200" err="1"/>
                <a:t>Addr</a:t>
              </a:r>
              <a:r>
                <a:rPr lang="en-US" sz="1200"/>
                <a:t> </a:t>
              </a:r>
              <a:r>
                <a:rPr lang="en-US" sz="1200" err="1"/>
                <a:t>Ptr</a:t>
              </a:r>
              <a:r>
                <a:rPr lang="en-US" sz="1200"/>
                <a:t> Hi</a:t>
              </a:r>
            </a:p>
          </p:txBody>
        </p:sp>
      </p:grpSp>
      <p:sp>
        <p:nvSpPr>
          <p:cNvPr id="85" name="TextBox 84">
            <a:hlinkClick r:id="rId12" action="ppaction://hlinksldjump"/>
            <a:extLst>
              <a:ext uri="{FF2B5EF4-FFF2-40B4-BE49-F238E27FC236}">
                <a16:creationId xmlns:a16="http://schemas.microsoft.com/office/drawing/2014/main" id="{509B1A5B-02BA-4B08-F0CD-6575EB9CF6BC}"/>
              </a:ext>
            </a:extLst>
          </p:cNvPr>
          <p:cNvSpPr txBox="1"/>
          <p:nvPr/>
        </p:nvSpPr>
        <p:spPr>
          <a:xfrm>
            <a:off x="727367" y="4580408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Data Pointer OE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78BDEFD8-3EF6-5B1A-2E4B-728240D2DEAD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4683851"/>
            <a:ext cx="4440065" cy="427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8697800-467F-87C4-D19E-327F71668730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2717074"/>
            <a:ext cx="4406677" cy="1971056"/>
          </a:xfrm>
          <a:prstGeom prst="bentConnector3">
            <a:avLst>
              <a:gd name="adj1" fmla="val 95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F9D8074-0514-B9FA-29B8-113116CB807D}"/>
              </a:ext>
            </a:extLst>
          </p:cNvPr>
          <p:cNvSpPr/>
          <p:nvPr/>
        </p:nvSpPr>
        <p:spPr>
          <a:xfrm>
            <a:off x="5738618" y="1232132"/>
            <a:ext cx="282975" cy="25570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307072F-EAFD-4824-29C2-74F27888DEA6}"/>
              </a:ext>
            </a:extLst>
          </p:cNvPr>
          <p:cNvSpPr/>
          <p:nvPr/>
        </p:nvSpPr>
        <p:spPr>
          <a:xfrm>
            <a:off x="6418027" y="3552171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90F8FC1-BBEE-9596-16A6-509020D57983}"/>
              </a:ext>
            </a:extLst>
          </p:cNvPr>
          <p:cNvSpPr/>
          <p:nvPr/>
        </p:nvSpPr>
        <p:spPr>
          <a:xfrm>
            <a:off x="6409854" y="1570746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FDEB2C20-7AD5-98B7-652A-4F1A1C9C03CD}"/>
              </a:ext>
            </a:extLst>
          </p:cNvPr>
          <p:cNvSpPr/>
          <p:nvPr/>
        </p:nvSpPr>
        <p:spPr>
          <a:xfrm>
            <a:off x="5965992" y="3491558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A7..A0</a:t>
            </a:r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E9089D09-3319-67C0-E1D9-CECA3F4F15BA}"/>
              </a:ext>
            </a:extLst>
          </p:cNvPr>
          <p:cNvSpPr/>
          <p:nvPr/>
        </p:nvSpPr>
        <p:spPr>
          <a:xfrm>
            <a:off x="6024385" y="1545699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A15..A8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0ABEEC7-C22B-9220-4C52-D9924CD99B25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5172891" y="2481405"/>
            <a:ext cx="1395015" cy="204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88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0EB6011-8417-E5C8-0D15-178F50E34FBE}"/>
              </a:ext>
            </a:extLst>
          </p:cNvPr>
          <p:cNvGrpSpPr/>
          <p:nvPr/>
        </p:nvGrpSpPr>
        <p:grpSpPr>
          <a:xfrm>
            <a:off x="6509661" y="1033445"/>
            <a:ext cx="1649961" cy="1759002"/>
            <a:chOff x="6509659" y="1033443"/>
            <a:chExt cx="1649961" cy="1759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2C16C8-7216-37FF-8F6E-033E5E44D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A54FFB-B9E1-E005-4C32-E0C6F12B0259}"/>
                </a:ext>
              </a:extLst>
            </p:cNvPr>
            <p:cNvSpPr txBox="1"/>
            <p:nvPr/>
          </p:nvSpPr>
          <p:spPr>
            <a:xfrm rot="16200000">
              <a:off x="6730475" y="1619573"/>
              <a:ext cx="14166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4" action="ppaction://hlinksldjump"/>
                </a:rPr>
                <a:t>574: Stack  </a:t>
              </a:r>
              <a:r>
                <a:rPr lang="en-US" sz="1200" err="1">
                  <a:hlinkClick r:id="rId4" action="ppaction://hlinksldjump"/>
                </a:rPr>
                <a:t>Ptr</a:t>
              </a:r>
              <a:r>
                <a:rPr lang="en-US" sz="1200">
                  <a:hlinkClick r:id="rId4" action="ppaction://hlinksldjump"/>
                </a:rPr>
                <a:t> Page</a:t>
              </a:r>
              <a:endParaRPr lang="en-US" sz="1200"/>
            </a:p>
          </p:txBody>
        </p:sp>
      </p:grp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7120641-9866-8C39-E31B-12CC4959EB91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626842" y="2756445"/>
            <a:ext cx="3255286" cy="33571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826684" y="4272378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E2A3D7-A4F1-5507-A1D0-F39B6E3645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3607" r="22418"/>
          <a:stretch/>
        </p:blipFill>
        <p:spPr>
          <a:xfrm rot="16200000">
            <a:off x="900795" y="3750370"/>
            <a:ext cx="861163" cy="168421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52D973C-CC51-9935-1629-85E031D82559}"/>
              </a:ext>
            </a:extLst>
          </p:cNvPr>
          <p:cNvGrpSpPr/>
          <p:nvPr/>
        </p:nvGrpSpPr>
        <p:grpSpPr>
          <a:xfrm>
            <a:off x="5046349" y="3088557"/>
            <a:ext cx="1351992" cy="2439263"/>
            <a:chOff x="5260688" y="3084443"/>
            <a:chExt cx="1351992" cy="243926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A455404-AA39-86A9-E4CC-9995A3E4E45F}"/>
                </a:ext>
              </a:extLst>
            </p:cNvPr>
            <p:cNvGrpSpPr/>
            <p:nvPr/>
          </p:nvGrpSpPr>
          <p:grpSpPr>
            <a:xfrm>
              <a:off x="5260688" y="4385185"/>
              <a:ext cx="1351992" cy="1138520"/>
              <a:chOff x="5260688" y="4385185"/>
              <a:chExt cx="1351992" cy="11385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F982C7A-66E1-9AA1-51CB-9E1E9F8B6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011D75-95AD-DF34-BEF4-98029FB45DC3}"/>
                  </a:ext>
                </a:extLst>
              </p:cNvPr>
              <p:cNvSpPr txBox="1"/>
              <p:nvPr/>
            </p:nvSpPr>
            <p:spPr>
              <a:xfrm rot="16200000">
                <a:off x="5396304" y="4913441"/>
                <a:ext cx="9589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D4C013D-364B-A205-D343-8216ECC7D13E}"/>
                </a:ext>
              </a:extLst>
            </p:cNvPr>
            <p:cNvGrpSpPr/>
            <p:nvPr/>
          </p:nvGrpSpPr>
          <p:grpSpPr>
            <a:xfrm>
              <a:off x="5260688" y="3084443"/>
              <a:ext cx="1351992" cy="1138520"/>
              <a:chOff x="5260688" y="4385185"/>
              <a:chExt cx="1351992" cy="113852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BBE6DFE-C2EA-D853-1B46-854B2393B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786DE5-A757-5443-B325-352A5F6C5DBB}"/>
                  </a:ext>
                </a:extLst>
              </p:cNvPr>
              <p:cNvSpPr txBox="1"/>
              <p:nvPr/>
            </p:nvSpPr>
            <p:spPr>
              <a:xfrm rot="16200000">
                <a:off x="5396305" y="4913441"/>
                <a:ext cx="9589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</p:grpSp>
      <p:pic>
        <p:nvPicPr>
          <p:cNvPr id="37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CE9BE331-3178-622F-B371-F7E3E4DB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31" y="3714931"/>
            <a:ext cx="2629848" cy="161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Stack Pointer (v2.0)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73483" y="361759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173483" y="32362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3115747" y="4141573"/>
            <a:ext cx="13933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(Load 0 at Power On)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BCF4FB-D40E-DD06-1894-07B84CA12B76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B22969-5116-4903-87BC-5103C382144A}"/>
              </a:ext>
            </a:extLst>
          </p:cNvPr>
          <p:cNvSpPr/>
          <p:nvPr/>
        </p:nvSpPr>
        <p:spPr>
          <a:xfrm>
            <a:off x="9243974" y="4142951"/>
            <a:ext cx="101883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C9E7723-AE45-1C04-039E-79A7DC0F09FA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9E219FC-4E3F-6FA4-FF71-AE2712A706D3}"/>
              </a:ext>
            </a:extLst>
          </p:cNvPr>
          <p:cNvSpPr/>
          <p:nvPr/>
        </p:nvSpPr>
        <p:spPr>
          <a:xfrm>
            <a:off x="6282630" y="3637565"/>
            <a:ext cx="77539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A7..A4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BCA08D-6914-4FA9-6843-486544AB288A}"/>
              </a:ext>
            </a:extLst>
          </p:cNvPr>
          <p:cNvSpPr txBox="1"/>
          <p:nvPr/>
        </p:nvSpPr>
        <p:spPr>
          <a:xfrm rot="16200000">
            <a:off x="7610976" y="4189116"/>
            <a:ext cx="941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hlinkClick r:id="rId11" action="ppaction://hlinksldjump"/>
              </a:rPr>
              <a:t>245: 3-State</a:t>
            </a:r>
            <a:endParaRPr lang="en-US" sz="1200"/>
          </a:p>
        </p:txBody>
      </p:sp>
      <p:sp>
        <p:nvSpPr>
          <p:cNvPr id="40" name="TextBox 39">
            <a:hlinkClick r:id="rId12" action="ppaction://hlinksldjump"/>
            <a:extLst>
              <a:ext uri="{FF2B5EF4-FFF2-40B4-BE49-F238E27FC236}">
                <a16:creationId xmlns:a16="http://schemas.microsoft.com/office/drawing/2014/main" id="{61B43875-10FB-89AD-15EC-62AA6841E7AE}"/>
              </a:ext>
            </a:extLst>
          </p:cNvPr>
          <p:cNvSpPr txBox="1"/>
          <p:nvPr/>
        </p:nvSpPr>
        <p:spPr>
          <a:xfrm>
            <a:off x="2241270" y="6005885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Stack Pointer OE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FD6E9B4-2C43-771E-BDD3-B8342AAD8B2A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626842" y="5087842"/>
            <a:ext cx="3743777" cy="1025765"/>
          </a:xfrm>
          <a:prstGeom prst="bentConnector3">
            <a:avLst>
              <a:gd name="adj1" fmla="val 983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9ED2C1B-B6F3-3714-3952-8538F53A2C05}"/>
              </a:ext>
            </a:extLst>
          </p:cNvPr>
          <p:cNvSpPr/>
          <p:nvPr/>
        </p:nvSpPr>
        <p:spPr>
          <a:xfrm>
            <a:off x="6863754" y="4817582"/>
            <a:ext cx="1222804" cy="201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6276499" y="4504341"/>
            <a:ext cx="801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A3..A0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002F19-C71A-2AC4-0031-B82E26D4A226}"/>
              </a:ext>
            </a:extLst>
          </p:cNvPr>
          <p:cNvCxnSpPr>
            <a:endCxn id="30" idx="1"/>
          </p:cNvCxnSpPr>
          <p:nvPr/>
        </p:nvCxnSpPr>
        <p:spPr>
          <a:xfrm flipV="1">
            <a:off x="5655700" y="4227076"/>
            <a:ext cx="5724" cy="277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DEDEFB5-CC01-AC30-AE65-9CB4E9F58C23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3636521" y="3235429"/>
            <a:ext cx="1535843" cy="92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EA89648-6381-8C96-DE0A-865C7564E477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3636521" y="3327730"/>
            <a:ext cx="1556787" cy="12114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BC4D2923-FB01-76D9-33D7-120F7F0B8E85}"/>
              </a:ext>
            </a:extLst>
          </p:cNvPr>
          <p:cNvCxnSpPr/>
          <p:nvPr/>
        </p:nvCxnSpPr>
        <p:spPr>
          <a:xfrm flipV="1">
            <a:off x="3636521" y="3419168"/>
            <a:ext cx="1556787" cy="295763"/>
          </a:xfrm>
          <a:prstGeom prst="bentConnector3">
            <a:avLst>
              <a:gd name="adj1" fmla="val 63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699B1EAD-DCEC-DBD6-B08B-B4BBD8586A43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3636521" y="3709031"/>
            <a:ext cx="1604171" cy="943659"/>
          </a:xfrm>
          <a:prstGeom prst="bentConnector3">
            <a:avLst>
              <a:gd name="adj1" fmla="val 615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5ABCCD54-A421-0BD9-1765-3D659FA393D2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2103101" y="4353234"/>
            <a:ext cx="3897093" cy="1073188"/>
          </a:xfrm>
          <a:prstGeom prst="bentConnector3">
            <a:avLst>
              <a:gd name="adj1" fmla="val 105854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D2191069-30C0-0D8D-655E-49A038F9DB76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2103101" y="4151480"/>
            <a:ext cx="3811113" cy="201754"/>
          </a:xfrm>
          <a:prstGeom prst="bentConnector3">
            <a:avLst>
              <a:gd name="adj1" fmla="val 108157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hlinkClick r:id="rId13" action="ppaction://hlinksldjump"/>
            <a:extLst>
              <a:ext uri="{FF2B5EF4-FFF2-40B4-BE49-F238E27FC236}">
                <a16:creationId xmlns:a16="http://schemas.microsoft.com/office/drawing/2014/main" id="{93C04013-AD4D-C688-3ED5-2F0F798F5A11}"/>
              </a:ext>
            </a:extLst>
          </p:cNvPr>
          <p:cNvSpPr/>
          <p:nvPr/>
        </p:nvSpPr>
        <p:spPr>
          <a:xfrm>
            <a:off x="5441928" y="24014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233C9-0B76-75FB-9C64-AF013EC9D7AB}"/>
              </a:ext>
            </a:extLst>
          </p:cNvPr>
          <p:cNvSpPr txBox="1"/>
          <p:nvPr/>
        </p:nvSpPr>
        <p:spPr>
          <a:xfrm>
            <a:off x="489269" y="3796004"/>
            <a:ext cx="535724" cy="36933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hlinkClick r:id="rId14" action="ppaction://hlinksldjump"/>
              </a:rPr>
              <a:t>175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5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49A6F4D9-E210-F9F5-2239-283D6659050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6822610" y="3940122"/>
            <a:ext cx="576865" cy="1594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025141" y="2614518"/>
            <a:ext cx="2655243" cy="1394180"/>
          </a:xfrm>
          <a:prstGeom prst="bentConnector3">
            <a:avLst>
              <a:gd name="adj1" fmla="val 99934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2E5886D8-F4EB-4C92-7EF8-F1391A54ECC7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4660325" y="1250604"/>
            <a:ext cx="2610428" cy="389493"/>
          </a:xfrm>
          <a:prstGeom prst="bentConnector3">
            <a:avLst>
              <a:gd name="adj1" fmla="val 822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Hi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43002" y="4032323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08477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77713" y="4375055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226362" y="3883271"/>
            <a:ext cx="116639" cy="10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1485998" y="2913267"/>
            <a:ext cx="1767294" cy="175842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  <a:stCxn id="45" idx="3"/>
            <a:endCxn id="15" idx="1"/>
          </p:cNvCxnSpPr>
          <p:nvPr/>
        </p:nvCxnSpPr>
        <p:spPr>
          <a:xfrm>
            <a:off x="1834237" y="1708763"/>
            <a:ext cx="823555" cy="279235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50" y="3417313"/>
            <a:ext cx="1684215" cy="1595307"/>
            <a:chOff x="2665048" y="3417314"/>
            <a:chExt cx="1684215" cy="15953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6292"/>
            <a:stretch/>
          </p:blipFill>
          <p:spPr>
            <a:xfrm rot="16200000">
              <a:off x="2901785" y="3565141"/>
              <a:ext cx="1210744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3417314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5" action="ppaction://hlinksldjump"/>
                </a:rPr>
                <a:t>175</a:t>
              </a:r>
              <a:endParaRPr lang="en-US"/>
            </a:p>
          </p:txBody>
        </p:sp>
      </p:grp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 flipV="1">
            <a:off x="4933649" y="4004930"/>
            <a:ext cx="1481923" cy="73617"/>
          </a:xfrm>
          <a:prstGeom prst="bentConnector3">
            <a:avLst>
              <a:gd name="adj1" fmla="val 2003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2"/>
            <a:ext cx="4445079" cy="1559227"/>
            <a:chOff x="6995145" y="1748635"/>
            <a:chExt cx="4445078" cy="155922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Lo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36951" y="4073428"/>
            <a:ext cx="1193396" cy="121074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6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7722684" y="5446980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5701391" y="4673602"/>
            <a:ext cx="1407086" cy="113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hlinkClick r:id="rId7" action="ppaction://hlinksldjump"/>
            <a:extLst>
              <a:ext uri="{FF2B5EF4-FFF2-40B4-BE49-F238E27FC236}">
                <a16:creationId xmlns:a16="http://schemas.microsoft.com/office/drawing/2014/main" id="{C35015B7-343D-D2C3-FEA9-500FAF0F81E5}"/>
              </a:ext>
            </a:extLst>
          </p:cNvPr>
          <p:cNvSpPr txBox="1"/>
          <p:nvPr/>
        </p:nvSpPr>
        <p:spPr>
          <a:xfrm>
            <a:off x="558548" y="5681297"/>
            <a:ext cx="998671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# Main Reset</a:t>
            </a:r>
          </a:p>
        </p:txBody>
      </p: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557219" y="5554433"/>
            <a:ext cx="3901130" cy="21830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6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371197" y="16173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10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557219" y="4864203"/>
            <a:ext cx="1151555" cy="90853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609951" y="4639228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684949"/>
            <a:ext cx="442524" cy="807764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039375" y="587681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7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2821827"/>
            <a:ext cx="76655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Arrow: Right 1">
            <a:hlinkClick r:id="rId11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11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6" name="Arrow: Right 65">
            <a:hlinkClick r:id="rId12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3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4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5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5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6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7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68884" y="39035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8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17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91A6374-D63D-9DD9-24B2-C872591A5164}"/>
              </a:ext>
            </a:extLst>
          </p:cNvPr>
          <p:cNvCxnSpPr>
            <a:cxnSpLocks/>
            <a:stCxn id="20" idx="0"/>
            <a:endCxn id="40" idx="3"/>
          </p:cNvCxnSpPr>
          <p:nvPr/>
        </p:nvCxnSpPr>
        <p:spPr>
          <a:xfrm rot="16200000" flipV="1">
            <a:off x="3540633" y="4739509"/>
            <a:ext cx="1878169" cy="273435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20" action="ppaction://hlinksldjump"/>
            <a:extLst>
              <a:ext uri="{FF2B5EF4-FFF2-40B4-BE49-F238E27FC236}">
                <a16:creationId xmlns:a16="http://schemas.microsoft.com/office/drawing/2014/main" id="{821D2C4C-745D-E4ED-2A1B-C23EBD68B041}"/>
              </a:ext>
            </a:extLst>
          </p:cNvPr>
          <p:cNvSpPr txBox="1"/>
          <p:nvPr/>
        </p:nvSpPr>
        <p:spPr>
          <a:xfrm>
            <a:off x="6013697" y="5813564"/>
            <a:ext cx="1146785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INC Prog Counter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1AB5479-29C1-076A-73AF-88363CC708D8}"/>
              </a:ext>
            </a:extLst>
          </p:cNvPr>
          <p:cNvCxnSpPr>
            <a:cxnSpLocks/>
            <a:stCxn id="20" idx="6"/>
            <a:endCxn id="3" idx="1"/>
          </p:cNvCxnSpPr>
          <p:nvPr/>
        </p:nvCxnSpPr>
        <p:spPr>
          <a:xfrm>
            <a:off x="4662153" y="5861031"/>
            <a:ext cx="1351544" cy="4397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F61154E-BDE9-EC16-3BA7-00EA7FAF898D}"/>
              </a:ext>
            </a:extLst>
          </p:cNvPr>
          <p:cNvSpPr/>
          <p:nvPr/>
        </p:nvSpPr>
        <p:spPr>
          <a:xfrm>
            <a:off x="4570713" y="581531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21" action="ppaction://hlinksldjump"/>
            <a:extLst>
              <a:ext uri="{FF2B5EF4-FFF2-40B4-BE49-F238E27FC236}">
                <a16:creationId xmlns:a16="http://schemas.microsoft.com/office/drawing/2014/main" id="{F3E52523-8665-92FF-081A-6FF9E5A42A70}"/>
              </a:ext>
            </a:extLst>
          </p:cNvPr>
          <p:cNvSpPr txBox="1"/>
          <p:nvPr/>
        </p:nvSpPr>
        <p:spPr>
          <a:xfrm>
            <a:off x="6013696" y="6108940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91E07A5-BEBA-060A-50D7-CD770EA00D99}"/>
              </a:ext>
            </a:extLst>
          </p:cNvPr>
          <p:cNvCxnSpPr>
            <a:cxnSpLocks/>
            <a:stCxn id="20" idx="4"/>
            <a:endCxn id="4" idx="1"/>
          </p:cNvCxnSpPr>
          <p:nvPr/>
        </p:nvCxnSpPr>
        <p:spPr>
          <a:xfrm rot="16200000" flipH="1">
            <a:off x="5168250" y="5354933"/>
            <a:ext cx="293629" cy="1397263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hlinkClick r:id="rId22" action="ppaction://hlinksldjump"/>
            <a:extLst>
              <a:ext uri="{FF2B5EF4-FFF2-40B4-BE49-F238E27FC236}">
                <a16:creationId xmlns:a16="http://schemas.microsoft.com/office/drawing/2014/main" id="{AE3417E2-0112-0ED2-3DE6-5B53BE3744B9}"/>
              </a:ext>
            </a:extLst>
          </p:cNvPr>
          <p:cNvSpPr txBox="1"/>
          <p:nvPr/>
        </p:nvSpPr>
        <p:spPr>
          <a:xfrm>
            <a:off x="5506387" y="113271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2A74509-D4AC-3FB8-5DE2-EB680A9E4C30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213149" y="1225047"/>
            <a:ext cx="293238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7F8A0D03-3902-2EBA-4A99-BDC7E7E87D40}"/>
              </a:ext>
            </a:extLst>
          </p:cNvPr>
          <p:cNvCxnSpPr>
            <a:cxnSpLocks/>
            <a:stCxn id="83" idx="0"/>
          </p:cNvCxnSpPr>
          <p:nvPr/>
        </p:nvCxnSpPr>
        <p:spPr>
          <a:xfrm rot="5400000" flipH="1" flipV="1">
            <a:off x="3482599" y="2451299"/>
            <a:ext cx="2584291" cy="320279"/>
          </a:xfrm>
          <a:prstGeom prst="bentConnector3">
            <a:avLst>
              <a:gd name="adj1" fmla="val 100547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42DAC9AA-7181-42CC-D645-C04432C978F8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34238" y="1184661"/>
            <a:ext cx="3087013" cy="524103"/>
          </a:xfrm>
          <a:prstGeom prst="bentConnector3">
            <a:avLst>
              <a:gd name="adj1" fmla="val 62496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9039FF-702A-D477-57EE-E900EEFD504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4796063" y="1036657"/>
            <a:ext cx="559863" cy="434580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6F83FF02-5EA1-D054-A255-10B56826394D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485998" y="2246792"/>
            <a:ext cx="1134862" cy="66647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B43FAF0-83AA-6DCF-F63B-C25A91986A4C}"/>
              </a:ext>
            </a:extLst>
          </p:cNvPr>
          <p:cNvCxnSpPr>
            <a:cxnSpLocks/>
          </p:cNvCxnSpPr>
          <p:nvPr/>
        </p:nvCxnSpPr>
        <p:spPr>
          <a:xfrm>
            <a:off x="2620860" y="2248199"/>
            <a:ext cx="3694429" cy="1612571"/>
          </a:xfrm>
          <a:prstGeom prst="bentConnector3">
            <a:avLst>
              <a:gd name="adj1" fmla="val 699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965345A-8924-8BDB-0254-B8A67360DD6C}"/>
              </a:ext>
            </a:extLst>
          </p:cNvPr>
          <p:cNvSpPr/>
          <p:nvPr/>
        </p:nvSpPr>
        <p:spPr>
          <a:xfrm>
            <a:off x="2657791" y="4395325"/>
            <a:ext cx="218492" cy="211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4073D7-8B6D-9717-F9AF-3551CC7AEA66}"/>
              </a:ext>
            </a:extLst>
          </p:cNvPr>
          <p:cNvSpPr/>
          <p:nvPr/>
        </p:nvSpPr>
        <p:spPr>
          <a:xfrm>
            <a:off x="4568884" y="159437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NOR logic - Wikipedia">
            <a:extLst>
              <a:ext uri="{FF2B5EF4-FFF2-40B4-BE49-F238E27FC236}">
                <a16:creationId xmlns:a16="http://schemas.microsoft.com/office/drawing/2014/main" id="{702E787C-C5F5-1868-04BA-D2FDD6D4B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6203191" y="3757292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hlinkClick r:id="rId21" action="ppaction://hlinksldjump"/>
            <a:extLst>
              <a:ext uri="{FF2B5EF4-FFF2-40B4-BE49-F238E27FC236}">
                <a16:creationId xmlns:a16="http://schemas.microsoft.com/office/drawing/2014/main" id="{CD3BD669-DB8D-23D0-00D3-693D3D32868F}"/>
              </a:ext>
            </a:extLst>
          </p:cNvPr>
          <p:cNvSpPr txBox="1"/>
          <p:nvPr/>
        </p:nvSpPr>
        <p:spPr>
          <a:xfrm>
            <a:off x="6009934" y="6495736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1"/>
              <a:t>Extend Quiesce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5D01820-0FA1-5A76-1AF0-AA240BDC9B1E}"/>
              </a:ext>
            </a:extLst>
          </p:cNvPr>
          <p:cNvCxnSpPr>
            <a:stCxn id="4" idx="3"/>
          </p:cNvCxnSpPr>
          <p:nvPr/>
        </p:nvCxnSpPr>
        <p:spPr>
          <a:xfrm>
            <a:off x="6867493" y="6200380"/>
            <a:ext cx="531982" cy="20254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CD8F1A3-5349-0971-4917-454C91FB54D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7039383" y="6531318"/>
            <a:ext cx="453227" cy="5585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05B2491-A8D8-9CF2-D286-19D9D9D3BD14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7290263" y="6251225"/>
            <a:ext cx="559863" cy="434580"/>
          </a:xfrm>
          <a:prstGeom prst="rect">
            <a:avLst/>
          </a:prstGeom>
        </p:spPr>
      </p:pic>
      <p:sp>
        <p:nvSpPr>
          <p:cNvPr id="31" name="TextBox 30">
            <a:hlinkClick r:id="rId6" action="ppaction://hlinksldjump"/>
            <a:extLst>
              <a:ext uri="{FF2B5EF4-FFF2-40B4-BE49-F238E27FC236}">
                <a16:creationId xmlns:a16="http://schemas.microsoft.com/office/drawing/2014/main" id="{6E293C1E-A7AE-D8F0-63AE-240177C98A2A}"/>
              </a:ext>
            </a:extLst>
          </p:cNvPr>
          <p:cNvSpPr txBox="1"/>
          <p:nvPr/>
        </p:nvSpPr>
        <p:spPr>
          <a:xfrm>
            <a:off x="7847242" y="6363263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 err="1"/>
              <a:t>MSB_Quiesce</a:t>
            </a:r>
            <a:endParaRPr lang="en-US" sz="1050"/>
          </a:p>
        </p:txBody>
      </p:sp>
      <p:sp>
        <p:nvSpPr>
          <p:cNvPr id="37" name="TextBox 36">
            <a:hlinkClick r:id="rId26" action="ppaction://hlinksldjump"/>
            <a:extLst>
              <a:ext uri="{FF2B5EF4-FFF2-40B4-BE49-F238E27FC236}">
                <a16:creationId xmlns:a16="http://schemas.microsoft.com/office/drawing/2014/main" id="{8B5D047C-60B2-6221-A38A-60A63B1AF264}"/>
              </a:ext>
            </a:extLst>
          </p:cNvPr>
          <p:cNvSpPr txBox="1"/>
          <p:nvPr/>
        </p:nvSpPr>
        <p:spPr>
          <a:xfrm>
            <a:off x="6000937" y="5581875"/>
            <a:ext cx="85151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# Bus Grant</a:t>
            </a:r>
          </a:p>
        </p:txBody>
      </p:sp>
      <p:pic>
        <p:nvPicPr>
          <p:cNvPr id="48" name="Picture 47" descr="Diagram&#10;&#10;Description automatically generated with low confidence">
            <a:extLst>
              <a:ext uri="{FF2B5EF4-FFF2-40B4-BE49-F238E27FC236}">
                <a16:creationId xmlns:a16="http://schemas.microsoft.com/office/drawing/2014/main" id="{3D04DF66-50FA-7AFC-3195-0C582804D6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6963183" y="5333062"/>
            <a:ext cx="589252" cy="410716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A1B170B-1A2B-CFA3-B45F-1BAACAB59C19}"/>
              </a:ext>
            </a:extLst>
          </p:cNvPr>
          <p:cNvCxnSpPr>
            <a:cxnSpLocks/>
          </p:cNvCxnSpPr>
          <p:nvPr/>
        </p:nvCxnSpPr>
        <p:spPr>
          <a:xfrm flipV="1">
            <a:off x="6009934" y="5412397"/>
            <a:ext cx="9575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77E152B-E191-1666-5182-5976417C7AFA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852452" y="5657337"/>
            <a:ext cx="1869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7F1544D-5D5D-FE17-05FC-87550D5BC684}"/>
              </a:ext>
            </a:extLst>
          </p:cNvPr>
          <p:cNvCxnSpPr>
            <a:cxnSpLocks/>
            <a:stCxn id="48" idx="3"/>
            <a:endCxn id="63" idx="1"/>
          </p:cNvCxnSpPr>
          <p:nvPr/>
        </p:nvCxnSpPr>
        <p:spPr>
          <a:xfrm>
            <a:off x="7552435" y="5538420"/>
            <a:ext cx="1702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72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90162EA-0146-928D-AF2C-681E715A3BFE}"/>
              </a:ext>
            </a:extLst>
          </p:cNvPr>
          <p:cNvSpPr/>
          <p:nvPr/>
        </p:nvSpPr>
        <p:spPr>
          <a:xfrm>
            <a:off x="563417" y="3266191"/>
            <a:ext cx="7934035" cy="642268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Data 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682F23-0C46-2652-94A3-4321BFF2F8FA}"/>
              </a:ext>
            </a:extLst>
          </p:cNvPr>
          <p:cNvSpPr/>
          <p:nvPr/>
        </p:nvSpPr>
        <p:spPr>
          <a:xfrm>
            <a:off x="563417" y="2558474"/>
            <a:ext cx="7934035" cy="6422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/>
              <a:t>Address Bus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9EEE8-B06F-C0AA-30D9-756C71A3E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7583052" cy="457200"/>
          </a:xfrm>
        </p:spPr>
        <p:txBody>
          <a:bodyPr/>
          <a:lstStyle/>
          <a:p>
            <a:r>
              <a:rPr lang="en-US"/>
              <a:t>Sharing the Data and Address Buses during Fetch Cycle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7D10CE-3FC3-7BC2-AA7D-3D435B68646B}"/>
              </a:ext>
            </a:extLst>
          </p:cNvPr>
          <p:cNvSpPr/>
          <p:nvPr/>
        </p:nvSpPr>
        <p:spPr>
          <a:xfrm>
            <a:off x="2410691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Last Micro instruction</a:t>
            </a:r>
          </a:p>
          <a:p>
            <a:pPr algn="ctr"/>
            <a:r>
              <a:rPr lang="en-US" sz="1100"/>
              <a:t>PC Advance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1C8CDF-BE42-DCB1-5854-638405CAF22E}"/>
              </a:ext>
            </a:extLst>
          </p:cNvPr>
          <p:cNvSpPr/>
          <p:nvPr/>
        </p:nvSpPr>
        <p:spPr>
          <a:xfrm>
            <a:off x="3723253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Addr+1</a:t>
            </a:r>
          </a:p>
          <a:p>
            <a:pPr algn="ctr"/>
            <a:r>
              <a:rPr lang="en-US" sz="1100"/>
              <a:t>Inst address A8=1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1BC998-23CC-0D23-8CC4-AC54EE4DE131}"/>
              </a:ext>
            </a:extLst>
          </p:cNvPr>
          <p:cNvSpPr/>
          <p:nvPr/>
        </p:nvSpPr>
        <p:spPr>
          <a:xfrm>
            <a:off x="2410691" y="2673927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Low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1336A7-4DB8-8C79-D11E-DD05601824B7}"/>
              </a:ext>
            </a:extLst>
          </p:cNvPr>
          <p:cNvSpPr/>
          <p:nvPr/>
        </p:nvSpPr>
        <p:spPr>
          <a:xfrm>
            <a:off x="3723253" y="2673927"/>
            <a:ext cx="1278232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High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5CD1C7-C684-55DD-2DE4-5E278586DF43}"/>
              </a:ext>
            </a:extLst>
          </p:cNvPr>
          <p:cNvSpPr/>
          <p:nvPr/>
        </p:nvSpPr>
        <p:spPr>
          <a:xfrm>
            <a:off x="2812474" y="3389747"/>
            <a:ext cx="858975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Low Instruction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AD23D4-BA88-7D88-F7E7-2AD6ED9EBF9D}"/>
              </a:ext>
            </a:extLst>
          </p:cNvPr>
          <p:cNvSpPr/>
          <p:nvPr/>
        </p:nvSpPr>
        <p:spPr>
          <a:xfrm>
            <a:off x="563419" y="1357745"/>
            <a:ext cx="2928644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/>
              <a:t>Last Instruction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AD652B-7023-8486-8059-57D8D74B3444}"/>
              </a:ext>
            </a:extLst>
          </p:cNvPr>
          <p:cNvSpPr/>
          <p:nvPr/>
        </p:nvSpPr>
        <p:spPr>
          <a:xfrm>
            <a:off x="3652980" y="1357745"/>
            <a:ext cx="4179457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Next Instruction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44E7AD4-CEAD-6E66-84B3-E9039FF66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72005"/>
              </p:ext>
            </p:extLst>
          </p:nvPr>
        </p:nvGraphicFramePr>
        <p:xfrm>
          <a:off x="1526772" y="4103823"/>
          <a:ext cx="5418976" cy="321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72">
                  <a:extLst>
                    <a:ext uri="{9D8B030D-6E8A-4147-A177-3AD203B41FA5}">
                      <a16:colId xmlns:a16="http://schemas.microsoft.com/office/drawing/2014/main" val="2293892065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360082007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46256830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117505466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4176921816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241018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083136749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598688220"/>
                    </a:ext>
                  </a:extLst>
                </a:gridCol>
              </a:tblGrid>
              <a:tr h="321787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9243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9CC3696-F447-BE99-4640-832A2D2E3641}"/>
              </a:ext>
            </a:extLst>
          </p:cNvPr>
          <p:cNvSpPr txBox="1"/>
          <p:nvPr/>
        </p:nvSpPr>
        <p:spPr>
          <a:xfrm>
            <a:off x="536125" y="2060914"/>
            <a:ext cx="1255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Control signals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894DC9-7388-E373-9C07-9F73E5A3D9C0}"/>
              </a:ext>
            </a:extLst>
          </p:cNvPr>
          <p:cNvSpPr txBox="1"/>
          <p:nvPr/>
        </p:nvSpPr>
        <p:spPr>
          <a:xfrm>
            <a:off x="877562" y="4021616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Clock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12CB72-F0E5-B7BF-A268-1B88F8F7657C}"/>
              </a:ext>
            </a:extLst>
          </p:cNvPr>
          <p:cNvSpPr/>
          <p:nvPr/>
        </p:nvSpPr>
        <p:spPr>
          <a:xfrm>
            <a:off x="2433316" y="340106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Next Instruction Low byte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56AA2D-6CD8-5766-2511-65D36733B432}"/>
              </a:ext>
            </a:extLst>
          </p:cNvPr>
          <p:cNvSpPr/>
          <p:nvPr/>
        </p:nvSpPr>
        <p:spPr>
          <a:xfrm>
            <a:off x="3922676" y="3389747"/>
            <a:ext cx="1117595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Next Instruction High byte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B83F3C-A2F0-12C2-E03F-BCF215C51578}"/>
              </a:ext>
            </a:extLst>
          </p:cNvPr>
          <p:cNvSpPr/>
          <p:nvPr/>
        </p:nvSpPr>
        <p:spPr>
          <a:xfrm>
            <a:off x="4165614" y="3853510"/>
            <a:ext cx="1096015" cy="289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High Instruction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0A0403-47E7-78D6-72EF-BDCA72400640}"/>
              </a:ext>
            </a:extLst>
          </p:cNvPr>
          <p:cNvSpPr/>
          <p:nvPr/>
        </p:nvSpPr>
        <p:spPr>
          <a:xfrm>
            <a:off x="3477806" y="3793440"/>
            <a:ext cx="880423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Instruction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675AE8-8372-852B-C847-FD31A9866988}"/>
              </a:ext>
            </a:extLst>
          </p:cNvPr>
          <p:cNvCxnSpPr>
            <a:cxnSpLocks/>
          </p:cNvCxnSpPr>
          <p:nvPr/>
        </p:nvCxnSpPr>
        <p:spPr>
          <a:xfrm flipV="1">
            <a:off x="4225567" y="3676073"/>
            <a:ext cx="0" cy="43062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7D479-5A20-7EAA-1D90-045342BD047A}"/>
              </a:ext>
            </a:extLst>
          </p:cNvPr>
          <p:cNvCxnSpPr>
            <a:cxnSpLocks/>
          </p:cNvCxnSpPr>
          <p:nvPr/>
        </p:nvCxnSpPr>
        <p:spPr>
          <a:xfrm flipV="1">
            <a:off x="3554483" y="3676074"/>
            <a:ext cx="0" cy="42775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FC1A7C13-D082-40DA-51FD-F425CFC39747}"/>
              </a:ext>
            </a:extLst>
          </p:cNvPr>
          <p:cNvSpPr/>
          <p:nvPr/>
        </p:nvSpPr>
        <p:spPr>
          <a:xfrm>
            <a:off x="314961" y="5892802"/>
            <a:ext cx="3711171" cy="803564"/>
          </a:xfrm>
          <a:prstGeom prst="wedgeRoundRectCallout">
            <a:avLst>
              <a:gd name="adj1" fmla="val 18988"/>
              <a:gd name="adj2" fmla="val -1543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Last clock of an instruction includes the </a:t>
            </a:r>
            <a:r>
              <a:rPr lang="en-US" sz="1200" err="1"/>
              <a:t>PC_Advance</a:t>
            </a:r>
            <a:r>
              <a:rPr lang="en-US" sz="1200"/>
              <a:t>.</a:t>
            </a:r>
          </a:p>
          <a:p>
            <a:r>
              <a:rPr lang="en-US" sz="1200"/>
              <a:t>In that clock, </a:t>
            </a:r>
            <a:r>
              <a:rPr lang="en-US" sz="1200" u="sng"/>
              <a:t>the Address and Data buses are used by the Program Counter.</a:t>
            </a:r>
            <a:r>
              <a:rPr lang="en-US" sz="1200"/>
              <a:t> No other signal using the address or data buses is allowed. 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95286C17-A125-0485-6966-59FDF13C74AA}"/>
              </a:ext>
            </a:extLst>
          </p:cNvPr>
          <p:cNvSpPr/>
          <p:nvPr/>
        </p:nvSpPr>
        <p:spPr>
          <a:xfrm rot="5400000">
            <a:off x="2667001" y="4025570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C1BE7CB3-42C0-6133-73C8-8DB0F12A1DB9}"/>
              </a:ext>
            </a:extLst>
          </p:cNvPr>
          <p:cNvSpPr/>
          <p:nvPr/>
        </p:nvSpPr>
        <p:spPr>
          <a:xfrm rot="5400000">
            <a:off x="4047831" y="4034806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FA1EF60-9748-0FD7-F51A-7BAAF196F785}"/>
              </a:ext>
            </a:extLst>
          </p:cNvPr>
          <p:cNvSpPr/>
          <p:nvPr/>
        </p:nvSpPr>
        <p:spPr>
          <a:xfrm>
            <a:off x="4454700" y="5551058"/>
            <a:ext cx="3711171" cy="1154545"/>
          </a:xfrm>
          <a:prstGeom prst="wedgeRoundRectCallout">
            <a:avLst>
              <a:gd name="adj1" fmla="val -52689"/>
              <a:gd name="adj2" fmla="val -887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First clock of the next instruction, buses are used to load the high byte of the instruction. To avoid transmission </a:t>
            </a:r>
            <a:r>
              <a:rPr lang="en-US" sz="1200" u="sng"/>
              <a:t>of the first micro instruction on the  buses, the micro instruction address bit A8 is set</a:t>
            </a:r>
            <a:r>
              <a:rPr lang="en-US" sz="1200"/>
              <a:t>, and all control signals are set to 0, avoiding any transmission on the busses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3001635D-D314-87DE-B3C5-AA0D532A8C49}"/>
              </a:ext>
            </a:extLst>
          </p:cNvPr>
          <p:cNvSpPr/>
          <p:nvPr/>
        </p:nvSpPr>
        <p:spPr>
          <a:xfrm rot="5400000">
            <a:off x="5405581" y="4079686"/>
            <a:ext cx="387927" cy="13161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B2646747-15D8-B440-0730-D4B62A77EF09}"/>
              </a:ext>
            </a:extLst>
          </p:cNvPr>
          <p:cNvSpPr/>
          <p:nvPr/>
        </p:nvSpPr>
        <p:spPr>
          <a:xfrm>
            <a:off x="8663713" y="5190841"/>
            <a:ext cx="1551704" cy="474289"/>
          </a:xfrm>
          <a:prstGeom prst="wedgeRoundRectCallout">
            <a:avLst>
              <a:gd name="adj1" fmla="val -247332"/>
              <a:gd name="adj2" fmla="val -926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Micro Instruction 0 controls the buses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D99DBC-BC54-218F-542F-1221E13E6FC8}"/>
              </a:ext>
            </a:extLst>
          </p:cNvPr>
          <p:cNvSpPr/>
          <p:nvPr/>
        </p:nvSpPr>
        <p:spPr>
          <a:xfrm>
            <a:off x="5035815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41B23C-EA08-BEA0-7CEE-47793465CE62}"/>
              </a:ext>
            </a:extLst>
          </p:cNvPr>
          <p:cNvGrpSpPr/>
          <p:nvPr/>
        </p:nvGrpSpPr>
        <p:grpSpPr>
          <a:xfrm>
            <a:off x="2198255" y="1978068"/>
            <a:ext cx="4059384" cy="2103120"/>
            <a:chOff x="2198255" y="1978068"/>
            <a:chExt cx="4059384" cy="210312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4747D3-8284-C7A7-2270-02A428DD4A6D}"/>
                </a:ext>
              </a:extLst>
            </p:cNvPr>
            <p:cNvCxnSpPr>
              <a:cxnSpLocks/>
            </p:cNvCxnSpPr>
            <p:nvPr/>
          </p:nvCxnSpPr>
          <p:spPr>
            <a:xfrm>
              <a:off x="2198255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8BD0049-78CF-072B-8E9D-B589CB8A52A3}"/>
                </a:ext>
              </a:extLst>
            </p:cNvPr>
            <p:cNvCxnSpPr>
              <a:cxnSpLocks/>
            </p:cNvCxnSpPr>
            <p:nvPr/>
          </p:nvCxnSpPr>
          <p:spPr>
            <a:xfrm>
              <a:off x="355137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46614D-D733-88B2-00F3-6BDC09030D89}"/>
                </a:ext>
              </a:extLst>
            </p:cNvPr>
            <p:cNvCxnSpPr>
              <a:cxnSpLocks/>
            </p:cNvCxnSpPr>
            <p:nvPr/>
          </p:nvCxnSpPr>
          <p:spPr>
            <a:xfrm>
              <a:off x="4909124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8FD369-ACB6-D4A8-17DD-8646262D3DE3}"/>
                </a:ext>
              </a:extLst>
            </p:cNvPr>
            <p:cNvCxnSpPr>
              <a:cxnSpLocks/>
            </p:cNvCxnSpPr>
            <p:nvPr/>
          </p:nvCxnSpPr>
          <p:spPr>
            <a:xfrm>
              <a:off x="625763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D84F308-2E75-4B99-D6E0-2AB1EB39C292}"/>
              </a:ext>
            </a:extLst>
          </p:cNvPr>
          <p:cNvSpPr/>
          <p:nvPr/>
        </p:nvSpPr>
        <p:spPr>
          <a:xfrm>
            <a:off x="6413838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1</a:t>
            </a:r>
          </a:p>
        </p:txBody>
      </p:sp>
    </p:spTree>
    <p:extLst>
      <p:ext uri="{BB962C8B-B14F-4D97-AF65-F5344CB8AC3E}">
        <p14:creationId xmlns:p14="http://schemas.microsoft.com/office/powerpoint/2010/main" val="436059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2F8D0-24E5-03EC-4AD3-5C994B87E7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PC Advance - Logic Analyzer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E275E8-4E81-F225-7F1B-2552C932A1E0}"/>
              </a:ext>
            </a:extLst>
          </p:cNvPr>
          <p:cNvGrpSpPr/>
          <p:nvPr/>
        </p:nvGrpSpPr>
        <p:grpSpPr>
          <a:xfrm>
            <a:off x="176212" y="125033"/>
            <a:ext cx="10701505" cy="6607934"/>
            <a:chOff x="176212" y="125033"/>
            <a:chExt cx="10701505" cy="660793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C7C4701-DCC8-5415-B489-C9F876E04D21}"/>
                </a:ext>
              </a:extLst>
            </p:cNvPr>
            <p:cNvGrpSpPr/>
            <p:nvPr/>
          </p:nvGrpSpPr>
          <p:grpSpPr>
            <a:xfrm>
              <a:off x="176212" y="125033"/>
              <a:ext cx="10701505" cy="6607934"/>
              <a:chOff x="176212" y="125033"/>
              <a:chExt cx="10701505" cy="6607934"/>
            </a:xfrm>
          </p:grpSpPr>
          <p:pic>
            <p:nvPicPr>
              <p:cNvPr id="4" name="Picture 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C9B6E755-EE18-7CF9-7724-44E1A1099B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212" y="125033"/>
                <a:ext cx="10701505" cy="6607934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F2DF0E-BE8C-34FD-940B-B912E71560F3}"/>
                  </a:ext>
                </a:extLst>
              </p:cNvPr>
              <p:cNvSpPr/>
              <p:nvPr/>
            </p:nvSpPr>
            <p:spPr>
              <a:xfrm>
                <a:off x="2948853" y="1298632"/>
                <a:ext cx="1242288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/>
                  <a:t>PC Advance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687C041-73B3-9204-C55D-DFC55454B35E}"/>
                  </a:ext>
                </a:extLst>
              </p:cNvPr>
              <p:cNvSpPr/>
              <p:nvPr/>
            </p:nvSpPr>
            <p:spPr>
              <a:xfrm>
                <a:off x="2948853" y="3703695"/>
                <a:ext cx="252326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Address Bus controlled by Prog Count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CE42FB-A42B-5F0B-0C2E-1B0FE963B3DA}"/>
                </a:ext>
              </a:extLst>
            </p:cNvPr>
            <p:cNvSpPr/>
            <p:nvPr/>
          </p:nvSpPr>
          <p:spPr>
            <a:xfrm>
              <a:off x="4229825" y="2080447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Low (rising)</a:t>
              </a:r>
            </a:p>
            <a:p>
              <a:pPr algn="ctr"/>
              <a:r>
                <a:rPr lang="en-US" sz="1100"/>
                <a:t>INC, Quiesce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AE527C-B5D5-C6CE-A42F-FF90D0D43654}"/>
                </a:ext>
              </a:extLst>
            </p:cNvPr>
            <p:cNvSpPr/>
            <p:nvPr/>
          </p:nvSpPr>
          <p:spPr>
            <a:xfrm>
              <a:off x="4850969" y="2892071"/>
              <a:ext cx="621144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High</a:t>
              </a:r>
            </a:p>
            <a:p>
              <a:pPr algn="ctr"/>
              <a:r>
                <a:rPr lang="en-US" sz="1100"/>
                <a:t>(from INC)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1B121D-D10B-D47A-3E6F-CC5B64FACA30}"/>
                </a:ext>
              </a:extLst>
            </p:cNvPr>
            <p:cNvSpPr/>
            <p:nvPr/>
          </p:nvSpPr>
          <p:spPr>
            <a:xfrm>
              <a:off x="4229825" y="4485510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Reset Micro Instruction Ctr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83B9FE3-D610-0939-EB1D-464E3303E534}"/>
                </a:ext>
              </a:extLst>
            </p:cNvPr>
            <p:cNvSpPr/>
            <p:nvPr/>
          </p:nvSpPr>
          <p:spPr>
            <a:xfrm>
              <a:off x="446246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CA04B33-E790-CF1E-ACEA-9C205FA1D1F3}"/>
                </a:ext>
              </a:extLst>
            </p:cNvPr>
            <p:cNvSpPr/>
            <p:nvPr/>
          </p:nvSpPr>
          <p:spPr>
            <a:xfrm>
              <a:off x="5735638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C346F9C-0955-42A9-0FD4-5C8EE22AC776}"/>
                </a:ext>
              </a:extLst>
            </p:cNvPr>
            <p:cNvSpPr/>
            <p:nvPr/>
          </p:nvSpPr>
          <p:spPr>
            <a:xfrm>
              <a:off x="700881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CTR=1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8C853C6-5FFE-6DBB-AD85-BBB989078E96}"/>
                </a:ext>
              </a:extLst>
            </p:cNvPr>
            <p:cNvSpPr/>
            <p:nvPr/>
          </p:nvSpPr>
          <p:spPr>
            <a:xfrm>
              <a:off x="8281987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413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C9FAB7B7-F333-736E-799F-2989434F48C6}"/>
              </a:ext>
            </a:extLst>
          </p:cNvPr>
          <p:cNvSpPr/>
          <p:nvPr/>
        </p:nvSpPr>
        <p:spPr>
          <a:xfrm>
            <a:off x="4239684" y="4145658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62581C-A9DA-D0B6-9F04-7985BD8589AE}"/>
              </a:ext>
            </a:extLst>
          </p:cNvPr>
          <p:cNvSpPr/>
          <p:nvPr/>
        </p:nvSpPr>
        <p:spPr>
          <a:xfrm>
            <a:off x="4274179" y="4007659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AD0B6-5608-2764-C2B7-A2DF02620D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 Arbitration for I/O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AF9B160E-9D76-32A4-E63B-76339AE9C884}"/>
              </a:ext>
            </a:extLst>
          </p:cNvPr>
          <p:cNvSpPr/>
          <p:nvPr/>
        </p:nvSpPr>
        <p:spPr>
          <a:xfrm>
            <a:off x="700709" y="1466020"/>
            <a:ext cx="2126974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DA6104FC-BB15-A707-3531-91A8CB4426C6}"/>
              </a:ext>
            </a:extLst>
          </p:cNvPr>
          <p:cNvSpPr/>
          <p:nvPr/>
        </p:nvSpPr>
        <p:spPr>
          <a:xfrm>
            <a:off x="3945835" y="1466020"/>
            <a:ext cx="2433430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MMIO Buses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No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 till end of instruction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2299A093-AA40-36BB-7811-FACF4A627CE0}"/>
              </a:ext>
            </a:extLst>
          </p:cNvPr>
          <p:cNvSpPr/>
          <p:nvPr/>
        </p:nvSpPr>
        <p:spPr>
          <a:xfrm>
            <a:off x="7616690" y="1466020"/>
            <a:ext cx="3261691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MMIO Buses Granted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CPU does not transmit 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Address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Data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Micro instruction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Microinstruction counter held in reset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FA895-18B9-B403-7FA0-7226ABBD071B}"/>
              </a:ext>
            </a:extLst>
          </p:cNvPr>
          <p:cNvSpPr txBox="1"/>
          <p:nvPr/>
        </p:nvSpPr>
        <p:spPr>
          <a:xfrm>
            <a:off x="2749547" y="4041647"/>
            <a:ext cx="859531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Bus Request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315F48-1E26-5F11-36A6-AF9B82F60E26}"/>
              </a:ext>
            </a:extLst>
          </p:cNvPr>
          <p:cNvCxnSpPr>
            <a:cxnSpLocks/>
            <a:stCxn id="9" idx="3"/>
            <a:endCxn id="125" idx="1"/>
          </p:cNvCxnSpPr>
          <p:nvPr/>
        </p:nvCxnSpPr>
        <p:spPr>
          <a:xfrm>
            <a:off x="3609078" y="4133087"/>
            <a:ext cx="630606" cy="7608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8319E0-68D7-D007-185D-3D2210747F3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6379265" y="2094670"/>
            <a:ext cx="1237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7A25FF-0F06-47EB-B7A8-1B4F23B01755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827683" y="2094670"/>
            <a:ext cx="1118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AC92667-BA7B-8C07-312C-BE7934445F09}"/>
              </a:ext>
            </a:extLst>
          </p:cNvPr>
          <p:cNvCxnSpPr>
            <a:stCxn id="5" idx="3"/>
            <a:endCxn id="3" idx="1"/>
          </p:cNvCxnSpPr>
          <p:nvPr/>
        </p:nvCxnSpPr>
        <p:spPr>
          <a:xfrm flipH="1">
            <a:off x="700709" y="2094670"/>
            <a:ext cx="10177672" cy="12700"/>
          </a:xfrm>
          <a:prstGeom prst="bentConnector5">
            <a:avLst>
              <a:gd name="adj1" fmla="val -2246"/>
              <a:gd name="adj2" fmla="val 6750000"/>
              <a:gd name="adj3" fmla="val 1022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FBC4C8E-C823-DB68-8568-97B2913B22AC}"/>
              </a:ext>
            </a:extLst>
          </p:cNvPr>
          <p:cNvSpPr txBox="1"/>
          <p:nvPr/>
        </p:nvSpPr>
        <p:spPr>
          <a:xfrm>
            <a:off x="2879714" y="1868830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MMIO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4EC917-16DF-9256-BD3E-9FEE5255476D}"/>
              </a:ext>
            </a:extLst>
          </p:cNvPr>
          <p:cNvSpPr txBox="1"/>
          <p:nvPr/>
        </p:nvSpPr>
        <p:spPr>
          <a:xfrm>
            <a:off x="6432207" y="1835721"/>
            <a:ext cx="11673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End of </a:t>
            </a:r>
          </a:p>
          <a:p>
            <a:pPr algn="ctr"/>
            <a:r>
              <a:rPr lang="en-US" sz="1100"/>
              <a:t>Micro instruction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4B109F-F8A2-5957-FF33-181CA1A07684}"/>
              </a:ext>
            </a:extLst>
          </p:cNvPr>
          <p:cNvSpPr txBox="1"/>
          <p:nvPr/>
        </p:nvSpPr>
        <p:spPr>
          <a:xfrm>
            <a:off x="4803382" y="2901770"/>
            <a:ext cx="864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Bus Release</a:t>
            </a:r>
          </a:p>
        </p:txBody>
      </p:sp>
      <p:sp>
        <p:nvSpPr>
          <p:cNvPr id="39" name="TextBox 38">
            <a:hlinkClick r:id="rId2" action="ppaction://hlinksldjump"/>
            <a:extLst>
              <a:ext uri="{FF2B5EF4-FFF2-40B4-BE49-F238E27FC236}">
                <a16:creationId xmlns:a16="http://schemas.microsoft.com/office/drawing/2014/main" id="{62B7735F-5DA0-266E-FF3B-6D8E9892D501}"/>
              </a:ext>
            </a:extLst>
          </p:cNvPr>
          <p:cNvSpPr txBox="1"/>
          <p:nvPr/>
        </p:nvSpPr>
        <p:spPr>
          <a:xfrm>
            <a:off x="9018843" y="4594480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Extend Quiesce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F9730E-F8A0-2D72-A22A-AC82CC59EB16}"/>
              </a:ext>
            </a:extLst>
          </p:cNvPr>
          <p:cNvSpPr txBox="1"/>
          <p:nvPr/>
        </p:nvSpPr>
        <p:spPr>
          <a:xfrm>
            <a:off x="6686962" y="6064704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0908E1F-1239-0EBC-20EA-5D9A4CFE57BD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 flipH="1" flipV="1">
            <a:off x="4274179" y="4071170"/>
            <a:ext cx="2802631" cy="48899"/>
          </a:xfrm>
          <a:prstGeom prst="bentConnector5">
            <a:avLst>
              <a:gd name="adj1" fmla="val -8157"/>
              <a:gd name="adj2" fmla="val 1642528"/>
              <a:gd name="adj3" fmla="val 10815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3" action="ppaction://hlinksldjump"/>
            <a:extLst>
              <a:ext uri="{FF2B5EF4-FFF2-40B4-BE49-F238E27FC236}">
                <a16:creationId xmlns:a16="http://schemas.microsoft.com/office/drawing/2014/main" id="{874D7163-FD97-088D-2DFD-F92FB5E0650F}"/>
              </a:ext>
            </a:extLst>
          </p:cNvPr>
          <p:cNvSpPr txBox="1"/>
          <p:nvPr/>
        </p:nvSpPr>
        <p:spPr>
          <a:xfrm>
            <a:off x="9020559" y="5017642"/>
            <a:ext cx="72327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Bus Grant</a:t>
            </a:r>
          </a:p>
        </p:txBody>
      </p:sp>
      <p:sp>
        <p:nvSpPr>
          <p:cNvPr id="65" name="TextBox 64">
            <a:hlinkClick r:id="rId2" action="ppaction://hlinksldjump"/>
            <a:extLst>
              <a:ext uri="{FF2B5EF4-FFF2-40B4-BE49-F238E27FC236}">
                <a16:creationId xmlns:a16="http://schemas.microsoft.com/office/drawing/2014/main" id="{5DBF0672-0AD4-1770-7B7A-FEAB21FB53E6}"/>
              </a:ext>
            </a:extLst>
          </p:cNvPr>
          <p:cNvSpPr txBox="1"/>
          <p:nvPr/>
        </p:nvSpPr>
        <p:spPr>
          <a:xfrm>
            <a:off x="1902932" y="5336893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BFD8AF4-CC60-CFBB-AFF1-2AC7FDFA2ED6}"/>
              </a:ext>
            </a:extLst>
          </p:cNvPr>
          <p:cNvSpPr/>
          <p:nvPr/>
        </p:nvSpPr>
        <p:spPr>
          <a:xfrm>
            <a:off x="5728046" y="4909789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C92D5C40-5057-B090-D16C-53DCAF747C19}"/>
              </a:ext>
            </a:extLst>
          </p:cNvPr>
          <p:cNvCxnSpPr>
            <a:cxnSpLocks/>
            <a:stCxn id="88" idx="3"/>
            <a:endCxn id="105" idx="1"/>
          </p:cNvCxnSpPr>
          <p:nvPr/>
        </p:nvCxnSpPr>
        <p:spPr>
          <a:xfrm flipH="1" flipV="1">
            <a:off x="4223997" y="5502752"/>
            <a:ext cx="3675774" cy="5543"/>
          </a:xfrm>
          <a:prstGeom prst="bentConnector5">
            <a:avLst>
              <a:gd name="adj1" fmla="val -6219"/>
              <a:gd name="adj2" fmla="val -23013080"/>
              <a:gd name="adj3" fmla="val 10621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AE8F968C-2EBB-242D-3F5D-6005718F18EC}"/>
              </a:ext>
            </a:extLst>
          </p:cNvPr>
          <p:cNvSpPr/>
          <p:nvPr/>
        </p:nvSpPr>
        <p:spPr>
          <a:xfrm>
            <a:off x="4226923" y="5314905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DF1FEEB-59F5-D247-9EF9-314D93B80B89}"/>
              </a:ext>
            </a:extLst>
          </p:cNvPr>
          <p:cNvSpPr/>
          <p:nvPr/>
        </p:nvSpPr>
        <p:spPr>
          <a:xfrm>
            <a:off x="6583889" y="4160585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1B75D4D-229F-7F97-D69A-D201CC8DCF68}"/>
              </a:ext>
            </a:extLst>
          </p:cNvPr>
          <p:cNvSpPr/>
          <p:nvPr/>
        </p:nvSpPr>
        <p:spPr>
          <a:xfrm>
            <a:off x="6583889" y="3943933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A03F9B3-85E4-E55D-1B0D-C315D4329BFD}"/>
              </a:ext>
            </a:extLst>
          </p:cNvPr>
          <p:cNvSpPr/>
          <p:nvPr/>
        </p:nvSpPr>
        <p:spPr>
          <a:xfrm>
            <a:off x="6967182" y="4050407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B0689C-8543-66E9-9E36-79FFE7D994E0}"/>
              </a:ext>
            </a:extLst>
          </p:cNvPr>
          <p:cNvSpPr/>
          <p:nvPr/>
        </p:nvSpPr>
        <p:spPr>
          <a:xfrm>
            <a:off x="5742956" y="3601085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D2D7702-C96C-3A0E-0A48-0960559F328C}"/>
              </a:ext>
            </a:extLst>
          </p:cNvPr>
          <p:cNvSpPr/>
          <p:nvPr/>
        </p:nvSpPr>
        <p:spPr>
          <a:xfrm>
            <a:off x="5728046" y="5049112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DF147E-0691-6563-5469-663762D3DEFF}"/>
              </a:ext>
            </a:extLst>
          </p:cNvPr>
          <p:cNvSpPr txBox="1"/>
          <p:nvPr/>
        </p:nvSpPr>
        <p:spPr>
          <a:xfrm flipH="1">
            <a:off x="5932243" y="3128851"/>
            <a:ext cx="8940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Requested</a:t>
            </a:r>
          </a:p>
        </p:txBody>
      </p:sp>
      <p:pic>
        <p:nvPicPr>
          <p:cNvPr id="72" name="Picture 71" descr="Diagram&#10;&#10;Description automatically generated with low confidence">
            <a:extLst>
              <a:ext uri="{FF2B5EF4-FFF2-40B4-BE49-F238E27FC236}">
                <a16:creationId xmlns:a16="http://schemas.microsoft.com/office/drawing/2014/main" id="{919CB0AE-AD37-2295-623C-7FA2A4F7C8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6570361" y="3937959"/>
            <a:ext cx="523477" cy="36487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3BCAA88F-95C6-1436-D4F9-1B2585C15A09}"/>
              </a:ext>
            </a:extLst>
          </p:cNvPr>
          <p:cNvSpPr/>
          <p:nvPr/>
        </p:nvSpPr>
        <p:spPr>
          <a:xfrm>
            <a:off x="7406850" y="5548811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BFC1C78-1CAE-3275-E675-9C27EC2342D9}"/>
              </a:ext>
            </a:extLst>
          </p:cNvPr>
          <p:cNvSpPr/>
          <p:nvPr/>
        </p:nvSpPr>
        <p:spPr>
          <a:xfrm>
            <a:off x="7406850" y="533215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FFD8768-8EC7-E340-C88D-0934B822E8D8}"/>
              </a:ext>
            </a:extLst>
          </p:cNvPr>
          <p:cNvSpPr/>
          <p:nvPr/>
        </p:nvSpPr>
        <p:spPr>
          <a:xfrm>
            <a:off x="7790143" y="543863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3D4BD053-1D17-7C72-D5A6-D42753390E98}"/>
              </a:ext>
            </a:extLst>
          </p:cNvPr>
          <p:cNvCxnSpPr>
            <a:cxnSpLocks/>
            <a:stCxn id="40" idx="3"/>
            <a:endCxn id="86" idx="1"/>
          </p:cNvCxnSpPr>
          <p:nvPr/>
        </p:nvCxnSpPr>
        <p:spPr>
          <a:xfrm flipH="1" flipV="1">
            <a:off x="7406850" y="5614293"/>
            <a:ext cx="213381" cy="541851"/>
          </a:xfrm>
          <a:prstGeom prst="bentConnector5">
            <a:avLst>
              <a:gd name="adj1" fmla="val -107132"/>
              <a:gd name="adj2" fmla="val 52395"/>
              <a:gd name="adj3" fmla="val 20713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4DD366FF-C115-D078-F58A-D97A9F416448}"/>
              </a:ext>
            </a:extLst>
          </p:cNvPr>
          <p:cNvCxnSpPr>
            <a:cxnSpLocks/>
            <a:stCxn id="67" idx="3"/>
            <a:endCxn id="87" idx="1"/>
          </p:cNvCxnSpPr>
          <p:nvPr/>
        </p:nvCxnSpPr>
        <p:spPr>
          <a:xfrm>
            <a:off x="5837674" y="4979451"/>
            <a:ext cx="1569176" cy="418190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687584D-D960-F980-61C4-DEF46DC4C243}"/>
              </a:ext>
            </a:extLst>
          </p:cNvPr>
          <p:cNvSpPr/>
          <p:nvPr/>
        </p:nvSpPr>
        <p:spPr>
          <a:xfrm>
            <a:off x="3388797" y="5183941"/>
            <a:ext cx="151430" cy="1308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1094E95-6947-2CD6-AD0F-AD9FCB71D818}"/>
              </a:ext>
            </a:extLst>
          </p:cNvPr>
          <p:cNvSpPr/>
          <p:nvPr/>
        </p:nvSpPr>
        <p:spPr>
          <a:xfrm>
            <a:off x="3337996" y="496728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A60A257-A47E-E1F5-F520-AECF95D04722}"/>
              </a:ext>
            </a:extLst>
          </p:cNvPr>
          <p:cNvSpPr/>
          <p:nvPr/>
        </p:nvSpPr>
        <p:spPr>
          <a:xfrm>
            <a:off x="3721289" y="507376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ECD9283-C9A9-84ED-CC97-61C6DDB86CF0}"/>
              </a:ext>
            </a:extLst>
          </p:cNvPr>
          <p:cNvSpPr/>
          <p:nvPr/>
        </p:nvSpPr>
        <p:spPr>
          <a:xfrm>
            <a:off x="4223997" y="5439241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4BCC26B1-2BE2-E09A-C1E5-84814E5A3E18}"/>
              </a:ext>
            </a:extLst>
          </p:cNvPr>
          <p:cNvCxnSpPr>
            <a:cxnSpLocks/>
            <a:stCxn id="65" idx="3"/>
            <a:endCxn id="101" idx="1"/>
          </p:cNvCxnSpPr>
          <p:nvPr/>
        </p:nvCxnSpPr>
        <p:spPr>
          <a:xfrm flipV="1">
            <a:off x="2756729" y="5249356"/>
            <a:ext cx="632068" cy="178977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FA322588-E1A2-1FAB-1A8A-F84318CECD85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3830917" y="5143425"/>
            <a:ext cx="396006" cy="23499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048F4097-D76E-CE28-9548-AF8E04D9053E}"/>
              </a:ext>
            </a:extLst>
          </p:cNvPr>
          <p:cNvCxnSpPr>
            <a:cxnSpLocks/>
            <a:stCxn id="72" idx="3"/>
            <a:endCxn id="102" idx="1"/>
          </p:cNvCxnSpPr>
          <p:nvPr/>
        </p:nvCxnSpPr>
        <p:spPr>
          <a:xfrm flipH="1">
            <a:off x="3337996" y="4120394"/>
            <a:ext cx="3755842" cy="912377"/>
          </a:xfrm>
          <a:prstGeom prst="bentConnector5">
            <a:avLst>
              <a:gd name="adj1" fmla="val -5497"/>
              <a:gd name="adj2" fmla="val -88153"/>
              <a:gd name="adj3" fmla="val 14120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22AB0ABB-B1CC-9D27-8622-939FCAB959A2}"/>
              </a:ext>
            </a:extLst>
          </p:cNvPr>
          <p:cNvCxnSpPr>
            <a:cxnSpLocks/>
            <a:stCxn id="67" idx="3"/>
            <a:endCxn id="63" idx="1"/>
          </p:cNvCxnSpPr>
          <p:nvPr/>
        </p:nvCxnSpPr>
        <p:spPr>
          <a:xfrm>
            <a:off x="5837674" y="4979451"/>
            <a:ext cx="3182885" cy="1296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9E852EDC-CF5D-E813-AB4C-75E5EB204675}"/>
              </a:ext>
            </a:extLst>
          </p:cNvPr>
          <p:cNvGrpSpPr/>
          <p:nvPr/>
        </p:nvGrpSpPr>
        <p:grpSpPr>
          <a:xfrm>
            <a:off x="4691267" y="3480453"/>
            <a:ext cx="1327468" cy="3052855"/>
            <a:chOff x="2665051" y="1433303"/>
            <a:chExt cx="1684213" cy="35793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D24BBF-24FD-A199-F0CC-F7995D64A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-1" r="431"/>
            <a:stretch/>
          </p:blipFill>
          <p:spPr>
            <a:xfrm rot="16200000">
              <a:off x="1718951" y="2382306"/>
              <a:ext cx="3576414" cy="1684213"/>
            </a:xfrm>
            <a:prstGeom prst="rect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0C7826-9AA5-DFA3-2443-7F4C3127ADCB}"/>
                </a:ext>
              </a:extLst>
            </p:cNvPr>
            <p:cNvSpPr txBox="1"/>
            <p:nvPr/>
          </p:nvSpPr>
          <p:spPr>
            <a:xfrm>
              <a:off x="2677033" y="1433303"/>
              <a:ext cx="582072" cy="360853"/>
            </a:xfrm>
            <a:prstGeom prst="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>
                  <a:hlinkClick r:id="rId7" action="ppaction://hlinksldjump"/>
                </a:rPr>
                <a:t>175</a:t>
              </a:r>
              <a:endParaRPr lang="en-US" sz="1400"/>
            </a:p>
          </p:txBody>
        </p:sp>
      </p:grp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8CC4222E-DE54-8764-8CDA-23CF60085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7393322" y="5326185"/>
            <a:ext cx="523477" cy="36487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82A9065-2580-424E-073F-3BE60CA2551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20480" y="5230865"/>
            <a:ext cx="559863" cy="4345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C24FCB-1BDF-B0E9-707A-7CDF5234DB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15040" y="3927629"/>
            <a:ext cx="559863" cy="434580"/>
          </a:xfrm>
          <a:prstGeom prst="rect">
            <a:avLst/>
          </a:prstGeom>
        </p:spPr>
      </p:pic>
      <p:pic>
        <p:nvPicPr>
          <p:cNvPr id="100" name="Picture 99" descr="Diagram&#10;&#10;Description automatically generated with low confidence">
            <a:extLst>
              <a:ext uri="{FF2B5EF4-FFF2-40B4-BE49-F238E27FC236}">
                <a16:creationId xmlns:a16="http://schemas.microsoft.com/office/drawing/2014/main" id="{97F234B8-AFB7-AE64-877A-E2EE599F0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3324468" y="4961315"/>
            <a:ext cx="523477" cy="364870"/>
          </a:xfrm>
          <a:prstGeom prst="rect">
            <a:avLst/>
          </a:prstGeom>
        </p:spPr>
      </p:pic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3CBED98C-FDA0-A49B-2A64-927AF3141091}"/>
              </a:ext>
            </a:extLst>
          </p:cNvPr>
          <p:cNvCxnSpPr>
            <a:cxnSpLocks/>
            <a:stCxn id="47" idx="3"/>
            <a:endCxn id="74" idx="1"/>
          </p:cNvCxnSpPr>
          <p:nvPr/>
        </p:nvCxnSpPr>
        <p:spPr>
          <a:xfrm>
            <a:off x="5852584" y="3670747"/>
            <a:ext cx="731305" cy="338668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F13F7959-D004-6DA0-3765-60043D9C50D6}"/>
              </a:ext>
            </a:extLst>
          </p:cNvPr>
          <p:cNvCxnSpPr>
            <a:cxnSpLocks/>
            <a:stCxn id="79" idx="3"/>
            <a:endCxn id="73" idx="1"/>
          </p:cNvCxnSpPr>
          <p:nvPr/>
        </p:nvCxnSpPr>
        <p:spPr>
          <a:xfrm flipV="1">
            <a:off x="5837674" y="4226067"/>
            <a:ext cx="746215" cy="892707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6313E40D-32D4-752D-748F-999081442E4E}"/>
              </a:ext>
            </a:extLst>
          </p:cNvPr>
          <p:cNvCxnSpPr>
            <a:cxnSpLocks/>
            <a:stCxn id="67" idx="3"/>
            <a:endCxn id="39" idx="1"/>
          </p:cNvCxnSpPr>
          <p:nvPr/>
        </p:nvCxnSpPr>
        <p:spPr>
          <a:xfrm flipV="1">
            <a:off x="5837674" y="4685920"/>
            <a:ext cx="3181169" cy="2935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6B5CAB-D9CD-3B58-CAAB-485D8B95E2B0}"/>
              </a:ext>
            </a:extLst>
          </p:cNvPr>
          <p:cNvSpPr txBox="1"/>
          <p:nvPr/>
        </p:nvSpPr>
        <p:spPr>
          <a:xfrm>
            <a:off x="3201025" y="486626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373F73-F428-BD28-6D19-FA6436259594}"/>
              </a:ext>
            </a:extLst>
          </p:cNvPr>
          <p:cNvSpPr txBox="1"/>
          <p:nvPr/>
        </p:nvSpPr>
        <p:spPr>
          <a:xfrm>
            <a:off x="3212146" y="506317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C00816-191E-7D15-77FC-3631EF499DDC}"/>
              </a:ext>
            </a:extLst>
          </p:cNvPr>
          <p:cNvSpPr txBox="1"/>
          <p:nvPr/>
        </p:nvSpPr>
        <p:spPr>
          <a:xfrm>
            <a:off x="3711220" y="496849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BA1407-C5D5-429A-394F-4FA47DA448D3}"/>
              </a:ext>
            </a:extLst>
          </p:cNvPr>
          <p:cNvSpPr txBox="1"/>
          <p:nvPr/>
        </p:nvSpPr>
        <p:spPr>
          <a:xfrm>
            <a:off x="4011967" y="38485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9AF1AC-429D-E7C8-52F5-C2F8A2CD87FE}"/>
              </a:ext>
            </a:extLst>
          </p:cNvPr>
          <p:cNvSpPr txBox="1"/>
          <p:nvPr/>
        </p:nvSpPr>
        <p:spPr>
          <a:xfrm>
            <a:off x="4018630" y="40444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EAFF01-C904-8F49-0D63-D4C9934FCD68}"/>
              </a:ext>
            </a:extLst>
          </p:cNvPr>
          <p:cNvSpPr txBox="1"/>
          <p:nvPr/>
        </p:nvSpPr>
        <p:spPr>
          <a:xfrm>
            <a:off x="4464061" y="394514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E1C985-080C-011B-B553-EC80914AA3FE}"/>
              </a:ext>
            </a:extLst>
          </p:cNvPr>
          <p:cNvSpPr txBox="1"/>
          <p:nvPr/>
        </p:nvSpPr>
        <p:spPr>
          <a:xfrm>
            <a:off x="4011967" y="519472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611560-068D-C089-7780-AA2E88561923}"/>
              </a:ext>
            </a:extLst>
          </p:cNvPr>
          <p:cNvSpPr txBox="1"/>
          <p:nvPr/>
        </p:nvSpPr>
        <p:spPr>
          <a:xfrm>
            <a:off x="4006632" y="534874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68170A-172F-78AE-374F-713AE0564104}"/>
              </a:ext>
            </a:extLst>
          </p:cNvPr>
          <p:cNvSpPr txBox="1"/>
          <p:nvPr/>
        </p:nvSpPr>
        <p:spPr>
          <a:xfrm>
            <a:off x="4474176" y="525908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1A82F9-6889-4A1E-8EF1-E29BE4C4A183}"/>
              </a:ext>
            </a:extLst>
          </p:cNvPr>
          <p:cNvSpPr txBox="1"/>
          <p:nvPr/>
        </p:nvSpPr>
        <p:spPr>
          <a:xfrm>
            <a:off x="6432207" y="384051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467415-B22A-285A-5DC9-237612821141}"/>
              </a:ext>
            </a:extLst>
          </p:cNvPr>
          <p:cNvSpPr txBox="1"/>
          <p:nvPr/>
        </p:nvSpPr>
        <p:spPr>
          <a:xfrm>
            <a:off x="6433384" y="407006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769E2B-F85C-4672-650E-38FA64A42E31}"/>
              </a:ext>
            </a:extLst>
          </p:cNvPr>
          <p:cNvSpPr txBox="1"/>
          <p:nvPr/>
        </p:nvSpPr>
        <p:spPr>
          <a:xfrm>
            <a:off x="6943333" y="394808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137D3A-CE01-AA18-F756-1FF0BB56D572}"/>
              </a:ext>
            </a:extLst>
          </p:cNvPr>
          <p:cNvSpPr txBox="1"/>
          <p:nvPr/>
        </p:nvSpPr>
        <p:spPr>
          <a:xfrm>
            <a:off x="7175470" y="52308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DCB34A-9B2B-BF03-E59D-949EEA62957A}"/>
              </a:ext>
            </a:extLst>
          </p:cNvPr>
          <p:cNvSpPr txBox="1"/>
          <p:nvPr/>
        </p:nvSpPr>
        <p:spPr>
          <a:xfrm>
            <a:off x="7179866" y="544108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0057A7-FDA8-6E02-319B-7DA4A483ADDB}"/>
              </a:ext>
            </a:extLst>
          </p:cNvPr>
          <p:cNvSpPr txBox="1"/>
          <p:nvPr/>
        </p:nvSpPr>
        <p:spPr>
          <a:xfrm>
            <a:off x="7772370" y="53324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75696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5934152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 (v2.0)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2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3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sp>
        <p:nvSpPr>
          <p:cNvPr id="98" name="Rectangle 97">
            <a:hlinkClick r:id="rId14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99" name="Rectangle 98">
            <a:hlinkClick r:id="rId15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6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18" action="ppaction://hlinksldjump"/>
              </a:rPr>
              <a:t>161</a:t>
            </a:r>
            <a:endParaRPr lang="en-US"/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9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40257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131697"/>
            <a:ext cx="1531864" cy="393590"/>
          </a:xfrm>
          <a:prstGeom prst="bentConnector4">
            <a:avLst>
              <a:gd name="adj1" fmla="val 47513"/>
              <a:gd name="adj2" fmla="val 1580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20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94203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85643"/>
            <a:ext cx="1311030" cy="780901"/>
          </a:xfrm>
          <a:prstGeom prst="bentConnector4">
            <a:avLst>
              <a:gd name="adj1" fmla="val 62869"/>
              <a:gd name="adj2" fmla="val 12927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2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20:</a:t>
            </a:r>
          </a:p>
        </p:txBody>
      </p:sp>
      <p:sp>
        <p:nvSpPr>
          <p:cNvPr id="135" name="Rectangle 134">
            <a:hlinkClick r:id="rId2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2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2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 LSP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23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8CF1-EF2A-B80F-7878-9F20ACBDBADB}"/>
              </a:ext>
            </a:extLst>
          </p:cNvPr>
          <p:cNvSpPr txBox="1"/>
          <p:nvPr/>
        </p:nvSpPr>
        <p:spPr>
          <a:xfrm flipH="1">
            <a:off x="7856845" y="2740260"/>
            <a:ext cx="2263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Set A8 to quiesce all controls during the first clock while upper OpCode is loading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CC59612-80CB-119B-ED28-45DE2C399DB1}"/>
              </a:ext>
            </a:extLst>
          </p:cNvPr>
          <p:cNvGrpSpPr/>
          <p:nvPr/>
        </p:nvGrpSpPr>
        <p:grpSpPr>
          <a:xfrm>
            <a:off x="693032" y="2763211"/>
            <a:ext cx="9379656" cy="197552"/>
            <a:chOff x="693032" y="2763210"/>
            <a:chExt cx="9379656" cy="19755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3B4A2F-965F-4DB6-0A87-BECC1651A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032" y="2764984"/>
              <a:ext cx="9379656" cy="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C33259-44DC-281D-EC99-660177ED5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18" y="276729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763A21-B893-F381-53AD-8EBEBF625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979" y="2763210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ABEF1E1-07C0-C84C-C0C8-C4886476D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4370" y="277788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TextBox 5">
            <a:hlinkClick r:id="rId20" action="ppaction://hlinksldjump"/>
            <a:extLst>
              <a:ext uri="{FF2B5EF4-FFF2-40B4-BE49-F238E27FC236}">
                <a16:creationId xmlns:a16="http://schemas.microsoft.com/office/drawing/2014/main" id="{3309CE4C-DA86-961A-C74A-45C23A34E147}"/>
              </a:ext>
            </a:extLst>
          </p:cNvPr>
          <p:cNvSpPr txBox="1"/>
          <p:nvPr/>
        </p:nvSpPr>
        <p:spPr>
          <a:xfrm>
            <a:off x="10076476" y="2628441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100" err="1"/>
              <a:t>MSB_Quiesce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3303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E49B924-365D-34EF-DC67-28B7269B8565}"/>
              </a:ext>
            </a:extLst>
          </p:cNvPr>
          <p:cNvSpPr/>
          <p:nvPr/>
        </p:nvSpPr>
        <p:spPr>
          <a:xfrm>
            <a:off x="1441261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E7AD4-A5FB-BC7F-D6BF-164E34671D90}"/>
              </a:ext>
            </a:extLst>
          </p:cNvPr>
          <p:cNvSpPr/>
          <p:nvPr/>
        </p:nvSpPr>
        <p:spPr>
          <a:xfrm>
            <a:off x="953558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B70D4-3D39-ECEE-401E-F3CD2933C778}"/>
              </a:ext>
            </a:extLst>
          </p:cNvPr>
          <p:cNvSpPr/>
          <p:nvPr/>
        </p:nvSpPr>
        <p:spPr>
          <a:xfrm>
            <a:off x="1319337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750E1-959F-F16C-900E-B577A36D38ED}"/>
              </a:ext>
            </a:extLst>
          </p:cNvPr>
          <p:cNvSpPr/>
          <p:nvPr/>
        </p:nvSpPr>
        <p:spPr>
          <a:xfrm>
            <a:off x="1197410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03D8A-6C8B-6209-D12F-1B474227CD5E}"/>
              </a:ext>
            </a:extLst>
          </p:cNvPr>
          <p:cNvSpPr/>
          <p:nvPr/>
        </p:nvSpPr>
        <p:spPr>
          <a:xfrm>
            <a:off x="1075485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E7FF-DA88-3280-85EB-EB11FB34F71F}"/>
              </a:ext>
            </a:extLst>
          </p:cNvPr>
          <p:cNvSpPr/>
          <p:nvPr/>
        </p:nvSpPr>
        <p:spPr>
          <a:xfrm>
            <a:off x="831633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48DDEE3-AF3A-B1E6-23FB-B3DB8B70510A}"/>
              </a:ext>
            </a:extLst>
          </p:cNvPr>
          <p:cNvSpPr/>
          <p:nvPr/>
        </p:nvSpPr>
        <p:spPr>
          <a:xfrm>
            <a:off x="219689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A97CA23-5C37-EB87-ED9C-965A628EB4AA}"/>
              </a:ext>
            </a:extLst>
          </p:cNvPr>
          <p:cNvSpPr/>
          <p:nvPr/>
        </p:nvSpPr>
        <p:spPr>
          <a:xfrm>
            <a:off x="206275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20578A-A68B-F95C-9166-6B2B0211140B}"/>
              </a:ext>
            </a:extLst>
          </p:cNvPr>
          <p:cNvGrpSpPr/>
          <p:nvPr/>
        </p:nvGrpSpPr>
        <p:grpSpPr>
          <a:xfrm>
            <a:off x="834257" y="5051633"/>
            <a:ext cx="858919" cy="108035"/>
            <a:chOff x="834255" y="5060868"/>
            <a:chExt cx="858919" cy="1080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491C69-7014-6BDC-463B-95B797C810AC}"/>
                </a:ext>
              </a:extLst>
            </p:cNvPr>
            <p:cNvSpPr/>
            <p:nvPr/>
          </p:nvSpPr>
          <p:spPr>
            <a:xfrm>
              <a:off x="95901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2CD801-A2C1-6D93-114B-1F3178629FA4}"/>
                </a:ext>
              </a:extLst>
            </p:cNvPr>
            <p:cNvSpPr/>
            <p:nvPr/>
          </p:nvSpPr>
          <p:spPr>
            <a:xfrm>
              <a:off x="8342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8A718C-A991-664B-DDBF-CBEF4627269A}"/>
                </a:ext>
              </a:extLst>
            </p:cNvPr>
            <p:cNvSpPr/>
            <p:nvPr/>
          </p:nvSpPr>
          <p:spPr>
            <a:xfrm>
              <a:off x="133329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AFFB88-555F-49EA-193C-5E1DB97FCB88}"/>
                </a:ext>
              </a:extLst>
            </p:cNvPr>
            <p:cNvSpPr/>
            <p:nvPr/>
          </p:nvSpPr>
          <p:spPr>
            <a:xfrm>
              <a:off x="120853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3071CD-DE46-8124-0EBB-6F7D0378B160}"/>
                </a:ext>
              </a:extLst>
            </p:cNvPr>
            <p:cNvSpPr/>
            <p:nvPr/>
          </p:nvSpPr>
          <p:spPr>
            <a:xfrm>
              <a:off x="108377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B4EF081-26A6-A110-6D81-B420ED9B1849}"/>
                </a:ext>
              </a:extLst>
            </p:cNvPr>
            <p:cNvSpPr/>
            <p:nvPr/>
          </p:nvSpPr>
          <p:spPr>
            <a:xfrm>
              <a:off x="14580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47B5177-67CE-DAC9-F7EA-EEBA582A0EDF}"/>
                </a:ext>
              </a:extLst>
            </p:cNvPr>
            <p:cNvSpPr/>
            <p:nvPr/>
          </p:nvSpPr>
          <p:spPr>
            <a:xfrm>
              <a:off x="1582816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E9C49BD-ECCD-113E-4B7C-EE6209D10E87}"/>
              </a:ext>
            </a:extLst>
          </p:cNvPr>
          <p:cNvGrpSpPr/>
          <p:nvPr/>
        </p:nvGrpSpPr>
        <p:grpSpPr>
          <a:xfrm>
            <a:off x="533608" y="2291520"/>
            <a:ext cx="3589075" cy="2876901"/>
            <a:chOff x="533608" y="2291520"/>
            <a:chExt cx="3589075" cy="28769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9D5ECB-BE3E-FE9B-C187-12E78BFD5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23"/>
            <a:stretch/>
          </p:blipFill>
          <p:spPr>
            <a:xfrm rot="5400000">
              <a:off x="889695" y="1935433"/>
              <a:ext cx="2876901" cy="3589075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CA2A5A-6F6E-02B1-26E1-75052BBF71DB}"/>
                </a:ext>
              </a:extLst>
            </p:cNvPr>
            <p:cNvSpPr txBox="1"/>
            <p:nvPr/>
          </p:nvSpPr>
          <p:spPr>
            <a:xfrm flipH="1">
              <a:off x="748380" y="3338121"/>
              <a:ext cx="2062103" cy="89454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800" b="1">
                  <a:solidFill>
                    <a:srgbClr val="FFFF00"/>
                  </a:solidFill>
                </a:rPr>
                <a:t>6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7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8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9 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10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11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12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13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14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RESET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GND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VCC (3.3v)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VIN (5v)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5V</a:t>
              </a:r>
            </a:p>
            <a:p>
              <a:endParaRPr lang="en-US" sz="1000" b="1">
                <a:solidFill>
                  <a:srgbClr val="FFFF00"/>
                </a:solidFill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897F4B44-90C9-B2AE-34FF-7C56CD8C97E4}"/>
              </a:ext>
            </a:extLst>
          </p:cNvPr>
          <p:cNvSpPr/>
          <p:nvPr/>
        </p:nvSpPr>
        <p:spPr>
          <a:xfrm>
            <a:off x="5347523" y="5091891"/>
            <a:ext cx="79032" cy="914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1119687-EA6A-2DFE-12FA-1B83B6342805}"/>
              </a:ext>
            </a:extLst>
          </p:cNvPr>
          <p:cNvSpPr/>
          <p:nvPr/>
        </p:nvSpPr>
        <p:spPr>
          <a:xfrm>
            <a:off x="7451453" y="1655837"/>
            <a:ext cx="65314" cy="473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E3F231D-D3FE-2177-D27B-E39E71E08C71}"/>
              </a:ext>
            </a:extLst>
          </p:cNvPr>
          <p:cNvGrpSpPr/>
          <p:nvPr/>
        </p:nvGrpSpPr>
        <p:grpSpPr>
          <a:xfrm>
            <a:off x="9483957" y="2227975"/>
            <a:ext cx="1066795" cy="1265200"/>
            <a:chOff x="10628111" y="1581619"/>
            <a:chExt cx="960795" cy="1123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98E57-7275-DC95-C0EB-A313AC58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8111" y="1581619"/>
              <a:ext cx="960795" cy="1104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B8ECC-D97C-DC93-01A0-2073513786BC}"/>
                </a:ext>
              </a:extLst>
            </p:cNvPr>
            <p:cNvSpPr txBox="1"/>
            <p:nvPr/>
          </p:nvSpPr>
          <p:spPr>
            <a:xfrm rot="5400000">
              <a:off x="10594350" y="2079478"/>
              <a:ext cx="1015914" cy="2356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>
              <a:spAutoFit/>
            </a:bodyPr>
            <a:lstStyle/>
            <a:p>
              <a:r>
                <a:rPr lang="en-US" sz="1100"/>
                <a:t>574 </a:t>
              </a:r>
              <a:r>
                <a:rPr lang="en-US" sz="1100" err="1"/>
                <a:t>Addr</a:t>
              </a:r>
              <a:r>
                <a:rPr lang="en-US" sz="1100"/>
                <a:t> - High</a:t>
              </a:r>
            </a:p>
          </p:txBody>
        </p:sp>
      </p:grpSp>
      <p:pic>
        <p:nvPicPr>
          <p:cNvPr id="312" name="Picture 311">
            <a:hlinkClick r:id="rId5" action="ppaction://hlinksldjump"/>
            <a:extLst>
              <a:ext uri="{FF2B5EF4-FFF2-40B4-BE49-F238E27FC236}">
                <a16:creationId xmlns:a16="http://schemas.microsoft.com/office/drawing/2014/main" id="{8B184C3F-5E4D-C2CB-703B-2625BE049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DA0157F-B320-C8AB-8FBB-49D66EB27738}"/>
              </a:ext>
            </a:extLst>
          </p:cNvPr>
          <p:cNvGrpSpPr/>
          <p:nvPr/>
        </p:nvGrpSpPr>
        <p:grpSpPr>
          <a:xfrm>
            <a:off x="7370150" y="3819097"/>
            <a:ext cx="110359" cy="595791"/>
            <a:chOff x="7129345" y="3726564"/>
            <a:chExt cx="110358" cy="59579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9D67BD-8A84-7A4B-C90C-78D33F215CC9}"/>
                </a:ext>
              </a:extLst>
            </p:cNvPr>
            <p:cNvSpPr/>
            <p:nvPr/>
          </p:nvSpPr>
          <p:spPr>
            <a:xfrm>
              <a:off x="7129345" y="4214320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1D6044-D9A6-2115-0664-8D29E0850ED8}"/>
                </a:ext>
              </a:extLst>
            </p:cNvPr>
            <p:cNvSpPr/>
            <p:nvPr/>
          </p:nvSpPr>
          <p:spPr>
            <a:xfrm>
              <a:off x="7129345" y="38891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6E8FADA-2A5C-BC96-92D8-8D51C49DC71F}"/>
                </a:ext>
              </a:extLst>
            </p:cNvPr>
            <p:cNvSpPr/>
            <p:nvPr/>
          </p:nvSpPr>
          <p:spPr>
            <a:xfrm>
              <a:off x="7129345" y="405173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C8CE59E-464D-87FC-521C-FFAA6F714500}"/>
                </a:ext>
              </a:extLst>
            </p:cNvPr>
            <p:cNvSpPr/>
            <p:nvPr/>
          </p:nvSpPr>
          <p:spPr>
            <a:xfrm>
              <a:off x="7129345" y="372656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583C41E-59B4-C8E5-8EDD-12B525C9B012}"/>
              </a:ext>
            </a:extLst>
          </p:cNvPr>
          <p:cNvSpPr/>
          <p:nvPr/>
        </p:nvSpPr>
        <p:spPr>
          <a:xfrm>
            <a:off x="4440791" y="545715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06D8D-6B84-2190-823F-3C776CE486CF}"/>
              </a:ext>
            </a:extLst>
          </p:cNvPr>
          <p:cNvSpPr/>
          <p:nvPr/>
        </p:nvSpPr>
        <p:spPr>
          <a:xfrm>
            <a:off x="4440791" y="564129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288A1-DC24-231A-DA1D-F2E0C00B6E23}"/>
              </a:ext>
            </a:extLst>
          </p:cNvPr>
          <p:cNvSpPr/>
          <p:nvPr/>
        </p:nvSpPr>
        <p:spPr>
          <a:xfrm>
            <a:off x="4440791" y="582543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98602F-FEFA-0E83-A82F-D23EB266D065}"/>
              </a:ext>
            </a:extLst>
          </p:cNvPr>
          <p:cNvSpPr/>
          <p:nvPr/>
        </p:nvSpPr>
        <p:spPr>
          <a:xfrm>
            <a:off x="4440791" y="600956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3883C-480E-54E0-4B5F-20F03705BC9F}"/>
              </a:ext>
            </a:extLst>
          </p:cNvPr>
          <p:cNvSpPr/>
          <p:nvPr/>
        </p:nvSpPr>
        <p:spPr>
          <a:xfrm>
            <a:off x="4440791" y="6193708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B38431-5F95-7016-F900-C914DFE8F259}"/>
              </a:ext>
            </a:extLst>
          </p:cNvPr>
          <p:cNvSpPr/>
          <p:nvPr/>
        </p:nvSpPr>
        <p:spPr>
          <a:xfrm>
            <a:off x="4440791" y="637784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681ACF-77C7-C62D-4491-289FAEC42779}"/>
              </a:ext>
            </a:extLst>
          </p:cNvPr>
          <p:cNvSpPr/>
          <p:nvPr/>
        </p:nvSpPr>
        <p:spPr>
          <a:xfrm>
            <a:off x="4440791" y="527301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D6AE8-0EBE-1A43-47A5-55309001C703}"/>
              </a:ext>
            </a:extLst>
          </p:cNvPr>
          <p:cNvSpPr/>
          <p:nvPr/>
        </p:nvSpPr>
        <p:spPr>
          <a:xfrm>
            <a:off x="4440791" y="508888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21775C-C485-8B89-AE8A-3D4F9F8F831C}"/>
              </a:ext>
            </a:extLst>
          </p:cNvPr>
          <p:cNvSpPr/>
          <p:nvPr/>
        </p:nvSpPr>
        <p:spPr>
          <a:xfrm>
            <a:off x="5263576" y="545189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30D4B-AA01-EDCD-D597-81B030EF04F0}"/>
              </a:ext>
            </a:extLst>
          </p:cNvPr>
          <p:cNvSpPr/>
          <p:nvPr/>
        </p:nvSpPr>
        <p:spPr>
          <a:xfrm>
            <a:off x="5263576" y="563603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3C5547-600E-2662-E494-D811F86754BD}"/>
              </a:ext>
            </a:extLst>
          </p:cNvPr>
          <p:cNvSpPr/>
          <p:nvPr/>
        </p:nvSpPr>
        <p:spPr>
          <a:xfrm>
            <a:off x="5263576" y="582017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A2D6DE-9D3D-DBE1-EE66-23A1AB91CD1D}"/>
              </a:ext>
            </a:extLst>
          </p:cNvPr>
          <p:cNvSpPr/>
          <p:nvPr/>
        </p:nvSpPr>
        <p:spPr>
          <a:xfrm>
            <a:off x="5263576" y="60043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DC3A2A-19E2-6F2A-8C23-50271ED08866}"/>
              </a:ext>
            </a:extLst>
          </p:cNvPr>
          <p:cNvSpPr/>
          <p:nvPr/>
        </p:nvSpPr>
        <p:spPr>
          <a:xfrm>
            <a:off x="5263576" y="618845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BF3609C-A30A-8D60-7047-4050DB7D3C63}"/>
              </a:ext>
            </a:extLst>
          </p:cNvPr>
          <p:cNvSpPr/>
          <p:nvPr/>
        </p:nvSpPr>
        <p:spPr>
          <a:xfrm>
            <a:off x="5263576" y="637258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B1D2F4-F092-1CFB-42D0-B2BCA50354A2}"/>
              </a:ext>
            </a:extLst>
          </p:cNvPr>
          <p:cNvSpPr/>
          <p:nvPr/>
        </p:nvSpPr>
        <p:spPr>
          <a:xfrm>
            <a:off x="5263576" y="526776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708FC7-0909-E0AB-8E5A-B9E8A733DA62}"/>
              </a:ext>
            </a:extLst>
          </p:cNvPr>
          <p:cNvSpPr/>
          <p:nvPr/>
        </p:nvSpPr>
        <p:spPr>
          <a:xfrm>
            <a:off x="5263576" y="50836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0791" y="135085"/>
            <a:ext cx="3840480" cy="4463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SD Card – Page Load / Store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7EA9B-0D1C-263A-8A31-1D4A17BBC904}"/>
              </a:ext>
            </a:extLst>
          </p:cNvPr>
          <p:cNvSpPr txBox="1"/>
          <p:nvPr/>
        </p:nvSpPr>
        <p:spPr>
          <a:xfrm>
            <a:off x="4533707" y="3877062"/>
            <a:ext cx="81144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3.3v – 5v</a:t>
            </a:r>
          </a:p>
          <a:p>
            <a:r>
              <a:rPr lang="en-US" sz="900"/>
              <a:t>bi-directional</a:t>
            </a:r>
          </a:p>
          <a:p>
            <a:r>
              <a:rPr lang="en-US" sz="900"/>
              <a:t>level shifters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9480FAE-DE4B-F5A8-DB22-A872982548AF}"/>
              </a:ext>
            </a:extLst>
          </p:cNvPr>
          <p:cNvSpPr txBox="1"/>
          <p:nvPr/>
        </p:nvSpPr>
        <p:spPr>
          <a:xfrm>
            <a:off x="2155132" y="730691"/>
            <a:ext cx="104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8-bit data bus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782FE5F-8D63-D4BC-3377-B9D9D703A98A}"/>
              </a:ext>
            </a:extLst>
          </p:cNvPr>
          <p:cNvSpPr/>
          <p:nvPr/>
        </p:nvSpPr>
        <p:spPr>
          <a:xfrm>
            <a:off x="10491957" y="2670481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15:8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4F959C-2365-E619-88AB-54E842D882F4}"/>
              </a:ext>
            </a:extLst>
          </p:cNvPr>
          <p:cNvSpPr/>
          <p:nvPr/>
        </p:nvSpPr>
        <p:spPr>
          <a:xfrm>
            <a:off x="9397414" y="522910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ADF934-0B1C-5A19-FD57-93745EF7D9B0}"/>
              </a:ext>
            </a:extLst>
          </p:cNvPr>
          <p:cNvSpPr/>
          <p:nvPr/>
        </p:nvSpPr>
        <p:spPr>
          <a:xfrm>
            <a:off x="9397414" y="53511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C91FD0-1B51-D7D2-3F93-E5BFAFEF44DB}"/>
              </a:ext>
            </a:extLst>
          </p:cNvPr>
          <p:cNvSpPr/>
          <p:nvPr/>
        </p:nvSpPr>
        <p:spPr>
          <a:xfrm>
            <a:off x="9397414" y="39572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029385-CEA2-AA9D-F14F-77605A6EE291}"/>
              </a:ext>
            </a:extLst>
          </p:cNvPr>
          <p:cNvSpPr/>
          <p:nvPr/>
        </p:nvSpPr>
        <p:spPr>
          <a:xfrm>
            <a:off x="9397414" y="407923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AE8490-FCC2-5C76-90BA-C68F80EE443F}"/>
              </a:ext>
            </a:extLst>
          </p:cNvPr>
          <p:cNvSpPr/>
          <p:nvPr/>
        </p:nvSpPr>
        <p:spPr>
          <a:xfrm>
            <a:off x="10328046" y="462677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9AB5F0-CA09-A302-324E-22F288A764E9}"/>
              </a:ext>
            </a:extLst>
          </p:cNvPr>
          <p:cNvSpPr/>
          <p:nvPr/>
        </p:nvSpPr>
        <p:spPr>
          <a:xfrm>
            <a:off x="10328046" y="533713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5CF8140-3D44-430C-EA7E-E3402326A5F2}"/>
              </a:ext>
            </a:extLst>
          </p:cNvPr>
          <p:cNvSpPr txBox="1"/>
          <p:nvPr/>
        </p:nvSpPr>
        <p:spPr>
          <a:xfrm>
            <a:off x="2481920" y="6063080"/>
            <a:ext cx="7328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9 - CNT/CLK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B94239-3DBB-2E5F-03A7-0BEDA70E63BB}"/>
              </a:ext>
            </a:extLst>
          </p:cNvPr>
          <p:cNvSpPr txBox="1"/>
          <p:nvPr/>
        </p:nvSpPr>
        <p:spPr>
          <a:xfrm>
            <a:off x="2481919" y="5868836"/>
            <a:ext cx="1143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10 – RESET Counters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1DB36B-673C-AEB7-CD1B-AEF16055E0C1}"/>
              </a:ext>
            </a:extLst>
          </p:cNvPr>
          <p:cNvSpPr/>
          <p:nvPr/>
        </p:nvSpPr>
        <p:spPr>
          <a:xfrm>
            <a:off x="4467265" y="12875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1749CC6-0175-17BF-0A3B-6148F2806FE1}"/>
              </a:ext>
            </a:extLst>
          </p:cNvPr>
          <p:cNvSpPr/>
          <p:nvPr/>
        </p:nvSpPr>
        <p:spPr>
          <a:xfrm>
            <a:off x="4467265" y="14716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B7A8CA-F716-F8B9-E958-74ADC64C523C}"/>
              </a:ext>
            </a:extLst>
          </p:cNvPr>
          <p:cNvSpPr/>
          <p:nvPr/>
        </p:nvSpPr>
        <p:spPr>
          <a:xfrm>
            <a:off x="4467265" y="165583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27A760-1B9F-D06D-1C5F-80C4C7CD7E5E}"/>
              </a:ext>
            </a:extLst>
          </p:cNvPr>
          <p:cNvSpPr/>
          <p:nvPr/>
        </p:nvSpPr>
        <p:spPr>
          <a:xfrm>
            <a:off x="4467265" y="183997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FC478F-B492-D4C2-FACF-09CA62D96FAA}"/>
              </a:ext>
            </a:extLst>
          </p:cNvPr>
          <p:cNvSpPr/>
          <p:nvPr/>
        </p:nvSpPr>
        <p:spPr>
          <a:xfrm>
            <a:off x="4467265" y="202411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AB551B-8C32-DAE6-C796-EEE7A26AA47F}"/>
              </a:ext>
            </a:extLst>
          </p:cNvPr>
          <p:cNvSpPr/>
          <p:nvPr/>
        </p:nvSpPr>
        <p:spPr>
          <a:xfrm>
            <a:off x="4467265" y="220824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70391E3-3251-AFA5-C60C-96B0F7D9AB60}"/>
              </a:ext>
            </a:extLst>
          </p:cNvPr>
          <p:cNvSpPr/>
          <p:nvPr/>
        </p:nvSpPr>
        <p:spPr>
          <a:xfrm>
            <a:off x="4467265" y="11034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3CEBA5F-3A96-D615-381F-5504A7D7D69D}"/>
              </a:ext>
            </a:extLst>
          </p:cNvPr>
          <p:cNvSpPr/>
          <p:nvPr/>
        </p:nvSpPr>
        <p:spPr>
          <a:xfrm>
            <a:off x="4467265" y="9192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A0D64A3-EA68-A8EA-FCDE-73BF9F4FFA9F}"/>
              </a:ext>
            </a:extLst>
          </p:cNvPr>
          <p:cNvSpPr/>
          <p:nvPr/>
        </p:nvSpPr>
        <p:spPr>
          <a:xfrm>
            <a:off x="5382156" y="127274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DC9A111-5C86-C52F-1945-0F5EB36874C1}"/>
              </a:ext>
            </a:extLst>
          </p:cNvPr>
          <p:cNvSpPr/>
          <p:nvPr/>
        </p:nvSpPr>
        <p:spPr>
          <a:xfrm>
            <a:off x="5382156" y="14568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41E62BD-0787-4701-491B-E4CAE61116DF}"/>
              </a:ext>
            </a:extLst>
          </p:cNvPr>
          <p:cNvSpPr/>
          <p:nvPr/>
        </p:nvSpPr>
        <p:spPr>
          <a:xfrm>
            <a:off x="5382156" y="16410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AECCCA1-A72A-23BE-9D9D-E7E6E8355667}"/>
              </a:ext>
            </a:extLst>
          </p:cNvPr>
          <p:cNvSpPr/>
          <p:nvPr/>
        </p:nvSpPr>
        <p:spPr>
          <a:xfrm>
            <a:off x="5382156" y="18251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5FDC8B6-4815-2660-D68A-DF1930C56BCB}"/>
              </a:ext>
            </a:extLst>
          </p:cNvPr>
          <p:cNvSpPr/>
          <p:nvPr/>
        </p:nvSpPr>
        <p:spPr>
          <a:xfrm>
            <a:off x="5382156" y="2009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F388D34-816B-25A1-E982-20E56D533301}"/>
              </a:ext>
            </a:extLst>
          </p:cNvPr>
          <p:cNvSpPr/>
          <p:nvPr/>
        </p:nvSpPr>
        <p:spPr>
          <a:xfrm>
            <a:off x="5382156" y="219343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51F7922-991D-0534-6ADA-33CAB1CA826E}"/>
              </a:ext>
            </a:extLst>
          </p:cNvPr>
          <p:cNvSpPr/>
          <p:nvPr/>
        </p:nvSpPr>
        <p:spPr>
          <a:xfrm>
            <a:off x="5382156" y="108860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4481C02-76D3-85CD-18BF-2D5252DA6E09}"/>
              </a:ext>
            </a:extLst>
          </p:cNvPr>
          <p:cNvSpPr/>
          <p:nvPr/>
        </p:nvSpPr>
        <p:spPr>
          <a:xfrm>
            <a:off x="5382156" y="90447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C7F65-FBCA-A307-815B-BCA74F7A9C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335626" y="605620"/>
            <a:ext cx="1224815" cy="1977259"/>
          </a:xfrm>
          <a:prstGeom prst="rect">
            <a:avLst/>
          </a:prstGeom>
        </p:spPr>
      </p:pic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D7958515-0B74-FD27-A69E-A6E400852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700905"/>
              </p:ext>
            </p:extLst>
          </p:nvPr>
        </p:nvGraphicFramePr>
        <p:xfrm>
          <a:off x="10036868" y="311591"/>
          <a:ext cx="1990032" cy="80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182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36438610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err="1"/>
                        <a:t>Addr</a:t>
                      </a:r>
                      <a:r>
                        <a:rPr lang="en-US" sz="1050"/>
                        <a:t>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Lo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Go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</a:tbl>
          </a:graphicData>
        </a:graphic>
      </p:graphicFrame>
      <p:sp>
        <p:nvSpPr>
          <p:cNvPr id="179" name="TextBox 178">
            <a:extLst>
              <a:ext uri="{FF2B5EF4-FFF2-40B4-BE49-F238E27FC236}">
                <a16:creationId xmlns:a16="http://schemas.microsoft.com/office/drawing/2014/main" id="{1B35855B-9480-8900-916E-A9BAAB45F767}"/>
              </a:ext>
            </a:extLst>
          </p:cNvPr>
          <p:cNvSpPr txBox="1"/>
          <p:nvPr/>
        </p:nvSpPr>
        <p:spPr>
          <a:xfrm>
            <a:off x="2481921" y="6251546"/>
            <a:ext cx="6944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8 - GO_INT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048935-AD75-AC7C-7276-D99776B89E57}"/>
              </a:ext>
            </a:extLst>
          </p:cNvPr>
          <p:cNvSpPr txBox="1"/>
          <p:nvPr/>
        </p:nvSpPr>
        <p:spPr>
          <a:xfrm>
            <a:off x="2481919" y="5647284"/>
            <a:ext cx="8066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11 - </a:t>
            </a:r>
            <a:r>
              <a:rPr lang="en-US" sz="900" err="1"/>
              <a:t>Serial_IN</a:t>
            </a:r>
            <a:endParaRPr lang="en-US" sz="90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6C42213-64E6-27C1-9433-8734CBEAA90D}"/>
              </a:ext>
            </a:extLst>
          </p:cNvPr>
          <p:cNvSpPr txBox="1"/>
          <p:nvPr/>
        </p:nvSpPr>
        <p:spPr>
          <a:xfrm>
            <a:off x="2481919" y="5466310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12 - Shift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0F490-92D4-9C60-7ECA-40CC86967F5B}"/>
              </a:ext>
            </a:extLst>
          </p:cNvPr>
          <p:cNvSpPr/>
          <p:nvPr/>
        </p:nvSpPr>
        <p:spPr>
          <a:xfrm>
            <a:off x="3641832" y="2950563"/>
            <a:ext cx="726448" cy="123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C030D-5666-9A7D-9AFD-2C92385DEECA}"/>
              </a:ext>
            </a:extLst>
          </p:cNvPr>
          <p:cNvSpPr txBox="1"/>
          <p:nvPr/>
        </p:nvSpPr>
        <p:spPr>
          <a:xfrm rot="5400000">
            <a:off x="3684930" y="3488161"/>
            <a:ext cx="9316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17 – </a:t>
            </a:r>
            <a:r>
              <a:rPr lang="en-US" sz="900" err="1"/>
              <a:t>ReadRAM</a:t>
            </a:r>
            <a:r>
              <a:rPr lang="en-US" sz="900"/>
              <a:t>#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56424BD-1A46-AF66-D308-8A1F6C1A6D8D}"/>
              </a:ext>
            </a:extLst>
          </p:cNvPr>
          <p:cNvSpPr txBox="1"/>
          <p:nvPr/>
        </p:nvSpPr>
        <p:spPr>
          <a:xfrm rot="5400000">
            <a:off x="3458571" y="3504992"/>
            <a:ext cx="9621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16 – </a:t>
            </a:r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090B2-C208-578E-9B93-57CF0B2D57C9}"/>
              </a:ext>
            </a:extLst>
          </p:cNvPr>
          <p:cNvSpPr/>
          <p:nvPr/>
        </p:nvSpPr>
        <p:spPr>
          <a:xfrm>
            <a:off x="2601312" y="2203399"/>
            <a:ext cx="985345" cy="882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EE92D-7B66-70B0-DA6B-264521BB7D09}"/>
              </a:ext>
            </a:extLst>
          </p:cNvPr>
          <p:cNvCxnSpPr>
            <a:cxnSpLocks/>
            <a:stCxn id="43" idx="1"/>
            <a:endCxn id="15" idx="0"/>
          </p:cNvCxnSpPr>
          <p:nvPr/>
        </p:nvCxnSpPr>
        <p:spPr>
          <a:xfrm rot="10800000" flipV="1">
            <a:off x="1496441" y="2262266"/>
            <a:ext cx="2970824" cy="4409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F9B066-43CF-DEB4-10D7-728088C9AB1A}"/>
              </a:ext>
            </a:extLst>
          </p:cNvPr>
          <p:cNvGrpSpPr/>
          <p:nvPr/>
        </p:nvGrpSpPr>
        <p:grpSpPr>
          <a:xfrm>
            <a:off x="9256065" y="5059611"/>
            <a:ext cx="1354129" cy="1250808"/>
            <a:chOff x="8581095" y="4071752"/>
            <a:chExt cx="1952898" cy="20862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AD857-4CEE-024A-41E2-7593238D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7244BB-FBE5-EF9C-E788-0EEB55832106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3:0 Ctr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D3EC05-305A-F385-9F51-6268846B12D2}"/>
              </a:ext>
            </a:extLst>
          </p:cNvPr>
          <p:cNvGrpSpPr/>
          <p:nvPr/>
        </p:nvGrpSpPr>
        <p:grpSpPr>
          <a:xfrm>
            <a:off x="9256065" y="3792947"/>
            <a:ext cx="1354129" cy="1250808"/>
            <a:chOff x="8581095" y="4071752"/>
            <a:chExt cx="1952898" cy="208626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E8C8D8-F7D9-E28B-2F1D-43255968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C638C7-D303-6904-C7B6-07628CEB6E3C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7:4 Ctr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8B44C78-57AF-86E6-3ADE-61AF41B41ECF}"/>
              </a:ext>
            </a:extLst>
          </p:cNvPr>
          <p:cNvCxnSpPr>
            <a:cxnSpLocks/>
            <a:stCxn id="103" idx="3"/>
            <a:endCxn id="104" idx="3"/>
          </p:cNvCxnSpPr>
          <p:nvPr/>
        </p:nvCxnSpPr>
        <p:spPr>
          <a:xfrm>
            <a:off x="10438403" y="4680796"/>
            <a:ext cx="12700" cy="71035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FA5BC3B-1E80-2462-0BA1-4D4AD00AD5C6}"/>
              </a:ext>
            </a:extLst>
          </p:cNvPr>
          <p:cNvSpPr/>
          <p:nvPr/>
        </p:nvSpPr>
        <p:spPr>
          <a:xfrm>
            <a:off x="10412097" y="4279913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7:4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C769117D-D4A0-7A29-2A2A-03FD1C9B55AE}"/>
              </a:ext>
            </a:extLst>
          </p:cNvPr>
          <p:cNvSpPr/>
          <p:nvPr/>
        </p:nvSpPr>
        <p:spPr>
          <a:xfrm>
            <a:off x="10364272" y="5444636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3:0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7051F3A-EFC4-13A2-9B05-5886BE7A5CA3}"/>
              </a:ext>
            </a:extLst>
          </p:cNvPr>
          <p:cNvCxnSpPr>
            <a:cxnSpLocks/>
            <a:stCxn id="95" idx="1"/>
            <a:endCxn id="92" idx="1"/>
          </p:cNvCxnSpPr>
          <p:nvPr/>
        </p:nvCxnSpPr>
        <p:spPr>
          <a:xfrm rot="10800000" flipV="1">
            <a:off x="9397415" y="4011240"/>
            <a:ext cx="12700" cy="1271877"/>
          </a:xfrm>
          <a:prstGeom prst="bentConnector3">
            <a:avLst>
              <a:gd name="adj1" fmla="val 1145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2DA77-34C7-2D21-7748-A73E855EA5C7}"/>
              </a:ext>
            </a:extLst>
          </p:cNvPr>
          <p:cNvSpPr/>
          <p:nvPr/>
        </p:nvSpPr>
        <p:spPr>
          <a:xfrm>
            <a:off x="6576724" y="3383787"/>
            <a:ext cx="90065" cy="109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F95803-D4F8-FFCA-2986-B4D868721056}"/>
              </a:ext>
            </a:extLst>
          </p:cNvPr>
          <p:cNvSpPr txBox="1"/>
          <p:nvPr/>
        </p:nvSpPr>
        <p:spPr>
          <a:xfrm rot="5400000">
            <a:off x="5873947" y="1849840"/>
            <a:ext cx="91563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165 Sector Hi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FFBB682-362F-D4C7-0FF8-F36D16CFCE12}"/>
              </a:ext>
            </a:extLst>
          </p:cNvPr>
          <p:cNvSpPr/>
          <p:nvPr/>
        </p:nvSpPr>
        <p:spPr>
          <a:xfrm>
            <a:off x="6576722" y="224500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DCB6333-1090-DB13-3FDF-D3875F474F6E}"/>
              </a:ext>
            </a:extLst>
          </p:cNvPr>
          <p:cNvSpPr/>
          <p:nvPr/>
        </p:nvSpPr>
        <p:spPr>
          <a:xfrm>
            <a:off x="6576722" y="325649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50F2C1D6-D0E8-71BF-A5AE-CD3B875ED5B2}"/>
              </a:ext>
            </a:extLst>
          </p:cNvPr>
          <p:cNvSpPr/>
          <p:nvPr/>
        </p:nvSpPr>
        <p:spPr>
          <a:xfrm rot="10800000">
            <a:off x="6720785" y="2013141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AC144-2409-3C2D-B358-DB51BE14EE0A}"/>
              </a:ext>
            </a:extLst>
          </p:cNvPr>
          <p:cNvSpPr/>
          <p:nvPr/>
        </p:nvSpPr>
        <p:spPr>
          <a:xfrm>
            <a:off x="6035112" y="160382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73FEE92-692A-4DDA-7AD9-542B84ABE427}"/>
              </a:ext>
            </a:extLst>
          </p:cNvPr>
          <p:cNvSpPr/>
          <p:nvPr/>
        </p:nvSpPr>
        <p:spPr>
          <a:xfrm>
            <a:off x="6035112" y="273429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1F9A4B46-A003-2EA6-2646-75285179923F}"/>
              </a:ext>
            </a:extLst>
          </p:cNvPr>
          <p:cNvCxnSpPr>
            <a:cxnSpLocks/>
            <a:stCxn id="120" idx="3"/>
            <a:endCxn id="252" idx="1"/>
          </p:cNvCxnSpPr>
          <p:nvPr/>
        </p:nvCxnSpPr>
        <p:spPr>
          <a:xfrm flipV="1">
            <a:off x="5373935" y="2788310"/>
            <a:ext cx="661177" cy="2901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14B04FC-DB31-4C9B-2D2B-45E4185CACF2}"/>
              </a:ext>
            </a:extLst>
          </p:cNvPr>
          <p:cNvCxnSpPr>
            <a:cxnSpLocks/>
            <a:stCxn id="240" idx="3"/>
            <a:endCxn id="241" idx="3"/>
          </p:cNvCxnSpPr>
          <p:nvPr/>
        </p:nvCxnSpPr>
        <p:spPr>
          <a:xfrm>
            <a:off x="6687081" y="2299022"/>
            <a:ext cx="12700" cy="1011487"/>
          </a:xfrm>
          <a:prstGeom prst="bentConnector3">
            <a:avLst>
              <a:gd name="adj1" fmla="val 927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0765E6E-35CF-8C99-34B8-CB45F425FD65}"/>
              </a:ext>
            </a:extLst>
          </p:cNvPr>
          <p:cNvSpPr/>
          <p:nvPr/>
        </p:nvSpPr>
        <p:spPr>
          <a:xfrm>
            <a:off x="6069387" y="149214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23BD9A5-47A5-7C53-3AE1-6D8180720B32}"/>
              </a:ext>
            </a:extLst>
          </p:cNvPr>
          <p:cNvSpPr/>
          <p:nvPr/>
        </p:nvSpPr>
        <p:spPr>
          <a:xfrm>
            <a:off x="6069387" y="26401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BB14ED-175F-34AE-906B-3CEDD3C1547D}"/>
              </a:ext>
            </a:extLst>
          </p:cNvPr>
          <p:cNvGrpSpPr/>
          <p:nvPr/>
        </p:nvGrpSpPr>
        <p:grpSpPr>
          <a:xfrm>
            <a:off x="6025876" y="1391997"/>
            <a:ext cx="675243" cy="1078235"/>
            <a:chOff x="6025876" y="1391997"/>
            <a:chExt cx="675242" cy="1078234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36B011E-FA48-0718-5C57-6DE8F5E8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1391997"/>
              <a:ext cx="675242" cy="1078234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E3BF94-97E5-FE24-B82D-AE7A74B34F9F}"/>
                </a:ext>
              </a:extLst>
            </p:cNvPr>
            <p:cNvSpPr txBox="1"/>
            <p:nvPr/>
          </p:nvSpPr>
          <p:spPr>
            <a:xfrm rot="5400000">
              <a:off x="5929281" y="1958561"/>
              <a:ext cx="82419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Lo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753783-A4F1-2895-D4EA-76ED2B77BADD}"/>
              </a:ext>
            </a:extLst>
          </p:cNvPr>
          <p:cNvGrpSpPr/>
          <p:nvPr/>
        </p:nvGrpSpPr>
        <p:grpSpPr>
          <a:xfrm>
            <a:off x="6025876" y="2527141"/>
            <a:ext cx="675243" cy="1078235"/>
            <a:chOff x="6025876" y="2527142"/>
            <a:chExt cx="675242" cy="1078234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F7560D2-E9B1-5C6A-8C70-66C546B6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2527142"/>
              <a:ext cx="675242" cy="1078234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3CD5DD2-C5D6-46CE-6FB2-E7A895EDEC3B}"/>
                </a:ext>
              </a:extLst>
            </p:cNvPr>
            <p:cNvSpPr txBox="1"/>
            <p:nvPr/>
          </p:nvSpPr>
          <p:spPr>
            <a:xfrm rot="5400000">
              <a:off x="5969427" y="3077579"/>
              <a:ext cx="74390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Hi</a:t>
              </a:r>
            </a:p>
          </p:txBody>
        </p:sp>
      </p:grpSp>
      <p:cxnSp>
        <p:nvCxnSpPr>
          <p:cNvPr id="273" name="Connector: Elbow 272">
            <a:extLst>
              <a:ext uri="{FF2B5EF4-FFF2-40B4-BE49-F238E27FC236}">
                <a16:creationId xmlns:a16="http://schemas.microsoft.com/office/drawing/2014/main" id="{4A5389FE-86B9-5682-45B0-C98691FB150F}"/>
              </a:ext>
            </a:extLst>
          </p:cNvPr>
          <p:cNvCxnSpPr>
            <a:cxnSpLocks/>
            <a:stCxn id="159" idx="1"/>
            <a:endCxn id="269" idx="3"/>
          </p:cNvCxnSpPr>
          <p:nvPr/>
        </p:nvCxnSpPr>
        <p:spPr>
          <a:xfrm rot="10800000">
            <a:off x="6179746" y="2694207"/>
            <a:ext cx="1190404" cy="150407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A81970D5-5C7A-92D0-5D86-CD58294D662C}"/>
              </a:ext>
            </a:extLst>
          </p:cNvPr>
          <p:cNvCxnSpPr>
            <a:cxnSpLocks/>
            <a:stCxn id="158" idx="1"/>
            <a:endCxn id="268" idx="3"/>
          </p:cNvCxnSpPr>
          <p:nvPr/>
        </p:nvCxnSpPr>
        <p:spPr>
          <a:xfrm rot="10800000">
            <a:off x="6179746" y="1546164"/>
            <a:ext cx="1190404" cy="2489537"/>
          </a:xfrm>
          <a:prstGeom prst="bentConnector3">
            <a:avLst>
              <a:gd name="adj1" fmla="val 3683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Left-Right 90">
            <a:extLst>
              <a:ext uri="{FF2B5EF4-FFF2-40B4-BE49-F238E27FC236}">
                <a16:creationId xmlns:a16="http://schemas.microsoft.com/office/drawing/2014/main" id="{91A86BB3-B181-7401-AD91-34C92DF84D59}"/>
              </a:ext>
            </a:extLst>
          </p:cNvPr>
          <p:cNvSpPr/>
          <p:nvPr/>
        </p:nvSpPr>
        <p:spPr>
          <a:xfrm>
            <a:off x="5544450" y="989322"/>
            <a:ext cx="1784223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FF259AA-C57D-01CE-ECE5-67460AED91FA}"/>
              </a:ext>
            </a:extLst>
          </p:cNvPr>
          <p:cNvGrpSpPr/>
          <p:nvPr/>
        </p:nvGrpSpPr>
        <p:grpSpPr>
          <a:xfrm>
            <a:off x="7361178" y="3291593"/>
            <a:ext cx="1066795" cy="1348207"/>
            <a:chOff x="7412689" y="3305857"/>
            <a:chExt cx="1066794" cy="13482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4E817E7-5E7A-6B19-C466-1A821A6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41658A-0A57-B43A-098C-2FFF02599606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Decoder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CCA5F8FE-4372-14C0-63A0-E0984534D01A}"/>
              </a:ext>
            </a:extLst>
          </p:cNvPr>
          <p:cNvSpPr txBox="1"/>
          <p:nvPr/>
        </p:nvSpPr>
        <p:spPr>
          <a:xfrm>
            <a:off x="8709594" y="3277913"/>
            <a:ext cx="7889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Load </a:t>
            </a:r>
            <a:r>
              <a:rPr lang="en-US" sz="900" err="1"/>
              <a:t>Addr</a:t>
            </a:r>
            <a:r>
              <a:rPr lang="en-US" sz="900"/>
              <a:t> Hi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DBF4DB0-B36B-CD81-AB3C-E01E01E48A16}"/>
              </a:ext>
            </a:extLst>
          </p:cNvPr>
          <p:cNvSpPr txBox="1"/>
          <p:nvPr/>
        </p:nvSpPr>
        <p:spPr>
          <a:xfrm rot="5400000">
            <a:off x="6663116" y="3315890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err="1"/>
              <a:t>Ld</a:t>
            </a:r>
            <a:r>
              <a:rPr lang="en-US" sz="1000"/>
              <a:t> Sector</a:t>
            </a: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6B2B713-114F-C0AD-B6EB-242FA2EB8682}"/>
              </a:ext>
            </a:extLst>
          </p:cNvPr>
          <p:cNvCxnSpPr>
            <a:cxnSpLocks/>
            <a:stCxn id="157" idx="1"/>
          </p:cNvCxnSpPr>
          <p:nvPr/>
        </p:nvCxnSpPr>
        <p:spPr>
          <a:xfrm rot="10800000" flipH="1">
            <a:off x="7370150" y="3352194"/>
            <a:ext cx="3077727" cy="1008676"/>
          </a:xfrm>
          <a:prstGeom prst="bentConnector5">
            <a:avLst>
              <a:gd name="adj1" fmla="val -7428"/>
              <a:gd name="adj2" fmla="val 87923"/>
              <a:gd name="adj3" fmla="val 107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A8D5E673-97B0-6602-C13A-93090EA85443}"/>
              </a:ext>
            </a:extLst>
          </p:cNvPr>
          <p:cNvSpPr txBox="1"/>
          <p:nvPr/>
        </p:nvSpPr>
        <p:spPr>
          <a:xfrm>
            <a:off x="8470598" y="4239671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D3AA9544-160E-09EF-71B6-6D72A6372664}"/>
              </a:ext>
            </a:extLst>
          </p:cNvPr>
          <p:cNvSpPr/>
          <p:nvPr/>
        </p:nvSpPr>
        <p:spPr>
          <a:xfrm>
            <a:off x="8374361" y="4148085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9994014-2B8B-6764-D668-BB7A8DECC6C4}"/>
              </a:ext>
            </a:extLst>
          </p:cNvPr>
          <p:cNvCxnSpPr>
            <a:cxnSpLocks/>
            <a:stCxn id="96" idx="1"/>
            <a:endCxn id="93" idx="1"/>
          </p:cNvCxnSpPr>
          <p:nvPr/>
        </p:nvCxnSpPr>
        <p:spPr>
          <a:xfrm rot="10800000" flipV="1">
            <a:off x="9397415" y="4133252"/>
            <a:ext cx="12700" cy="1271877"/>
          </a:xfrm>
          <a:prstGeom prst="bentConnector3">
            <a:avLst>
              <a:gd name="adj1" fmla="val 1909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73BB6B-85E3-AA00-7507-4027E341D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7059272" y="878498"/>
            <a:ext cx="1301603" cy="7467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8BB841-8010-5626-0B37-D2A2996E24F2}"/>
              </a:ext>
            </a:extLst>
          </p:cNvPr>
          <p:cNvSpPr/>
          <p:nvPr/>
        </p:nvSpPr>
        <p:spPr>
          <a:xfrm rot="10800000">
            <a:off x="6691845" y="2791697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1" name="Arrow: Bent-Up 220">
            <a:extLst>
              <a:ext uri="{FF2B5EF4-FFF2-40B4-BE49-F238E27FC236}">
                <a16:creationId xmlns:a16="http://schemas.microsoft.com/office/drawing/2014/main" id="{B9B8D023-AA53-4D4E-B1CF-9AF9D8FBE2CE}"/>
              </a:ext>
            </a:extLst>
          </p:cNvPr>
          <p:cNvSpPr/>
          <p:nvPr/>
        </p:nvSpPr>
        <p:spPr>
          <a:xfrm rot="5400000">
            <a:off x="7979298" y="1519832"/>
            <a:ext cx="1928247" cy="1203469"/>
          </a:xfrm>
          <a:prstGeom prst="bentUpArrow">
            <a:avLst>
              <a:gd name="adj1" fmla="val 12403"/>
              <a:gd name="adj2" fmla="val 12661"/>
              <a:gd name="adj3" fmla="val 143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0A16287-A210-72E6-9410-B31F790A4453}"/>
              </a:ext>
            </a:extLst>
          </p:cNvPr>
          <p:cNvSpPr/>
          <p:nvPr/>
        </p:nvSpPr>
        <p:spPr>
          <a:xfrm>
            <a:off x="8012664" y="989322"/>
            <a:ext cx="1737715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8DF896-56E6-027B-DBF4-EC1DA038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590917"/>
              </p:ext>
            </p:extLst>
          </p:nvPr>
        </p:nvGraphicFramePr>
        <p:xfrm>
          <a:off x="211068" y="51378"/>
          <a:ext cx="3812674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993">
                  <a:extLst>
                    <a:ext uri="{9D8B030D-6E8A-4147-A177-3AD203B41FA5}">
                      <a16:colId xmlns:a16="http://schemas.microsoft.com/office/drawing/2014/main" val="31169177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42069013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126661590"/>
                    </a:ext>
                  </a:extLst>
                </a:gridCol>
                <a:gridCol w="491176">
                  <a:extLst>
                    <a:ext uri="{9D8B030D-6E8A-4147-A177-3AD203B41FA5}">
                      <a16:colId xmlns:a16="http://schemas.microsoft.com/office/drawing/2014/main" val="2115716740"/>
                    </a:ext>
                  </a:extLst>
                </a:gridCol>
                <a:gridCol w="444137">
                  <a:extLst>
                    <a:ext uri="{9D8B030D-6E8A-4147-A177-3AD203B41FA5}">
                      <a16:colId xmlns:a16="http://schemas.microsoft.com/office/drawing/2014/main" val="3899932905"/>
                    </a:ext>
                  </a:extLst>
                </a:gridCol>
                <a:gridCol w="574766">
                  <a:extLst>
                    <a:ext uri="{9D8B030D-6E8A-4147-A177-3AD203B41FA5}">
                      <a16:colId xmlns:a16="http://schemas.microsoft.com/office/drawing/2014/main" val="3855179332"/>
                    </a:ext>
                  </a:extLst>
                </a:gridCol>
                <a:gridCol w="568616">
                  <a:extLst>
                    <a:ext uri="{9D8B030D-6E8A-4147-A177-3AD203B41FA5}">
                      <a16:colId xmlns:a16="http://schemas.microsoft.com/office/drawing/2014/main" val="73834889"/>
                    </a:ext>
                  </a:extLst>
                </a:gridCol>
              </a:tblGrid>
              <a:tr h="35708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Operation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ReadRAM</a:t>
                      </a:r>
                      <a:r>
                        <a:rPr lang="en-US" sz="900" b="0"/>
                        <a:t>#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WriteRAM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Addr_En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Dat_ </a:t>
                      </a:r>
                      <a:r>
                        <a:rPr lang="en-US" sz="900" b="0" err="1"/>
                        <a:t>dir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OE#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WE#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87821183"/>
                  </a:ext>
                </a:extLst>
              </a:tr>
              <a:tr h="40062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5039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RAM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 SD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55148253"/>
                  </a:ext>
                </a:extLst>
              </a:tr>
              <a:tr h="48771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SD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900" b="0"/>
                        <a:t> RAM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Out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64493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314023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B3782A-3CCD-1734-F5F6-FFBE731F67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91037" y="4705551"/>
            <a:ext cx="1301603" cy="746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15E8A-8A37-9234-C747-2F650CD9B089}"/>
              </a:ext>
            </a:extLst>
          </p:cNvPr>
          <p:cNvSpPr txBox="1"/>
          <p:nvPr/>
        </p:nvSpPr>
        <p:spPr>
          <a:xfrm>
            <a:off x="8727309" y="2180473"/>
            <a:ext cx="6479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AAB93-D527-CAD2-9263-7370F9B20E4C}"/>
              </a:ext>
            </a:extLst>
          </p:cNvPr>
          <p:cNvCxnSpPr>
            <a:cxnSpLocks/>
          </p:cNvCxnSpPr>
          <p:nvPr/>
        </p:nvCxnSpPr>
        <p:spPr>
          <a:xfrm>
            <a:off x="9256065" y="2304221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0C3316-5D05-A535-C4CA-CB242CC02F71}"/>
              </a:ext>
            </a:extLst>
          </p:cNvPr>
          <p:cNvSpPr txBox="1"/>
          <p:nvPr/>
        </p:nvSpPr>
        <p:spPr>
          <a:xfrm>
            <a:off x="10820313" y="3979136"/>
            <a:ext cx="697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8F50E9D-6D5A-B7FB-DFA0-63226FCED826}"/>
              </a:ext>
            </a:extLst>
          </p:cNvPr>
          <p:cNvCxnSpPr>
            <a:endCxn id="14" idx="1"/>
          </p:cNvCxnSpPr>
          <p:nvPr/>
        </p:nvCxnSpPr>
        <p:spPr>
          <a:xfrm>
            <a:off x="11402698" y="4102249"/>
            <a:ext cx="339143" cy="325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D63108-3440-698E-019B-748BD6C8DE60}"/>
              </a:ext>
            </a:extLst>
          </p:cNvPr>
          <p:cNvSpPr txBox="1"/>
          <p:nvPr/>
        </p:nvSpPr>
        <p:spPr>
          <a:xfrm>
            <a:off x="8766993" y="1663289"/>
            <a:ext cx="7377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971117-0627-C3E6-1A0C-9A096E3872A4}"/>
              </a:ext>
            </a:extLst>
          </p:cNvPr>
          <p:cNvCxnSpPr>
            <a:cxnSpLocks/>
          </p:cNvCxnSpPr>
          <p:nvPr/>
        </p:nvCxnSpPr>
        <p:spPr>
          <a:xfrm flipH="1">
            <a:off x="8097839" y="1776741"/>
            <a:ext cx="680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984-DE3D-3AB1-288B-DFBA7FC7429A}"/>
              </a:ext>
            </a:extLst>
          </p:cNvPr>
          <p:cNvSpPr txBox="1"/>
          <p:nvPr/>
        </p:nvSpPr>
        <p:spPr>
          <a:xfrm rot="5400000">
            <a:off x="7209900" y="1140539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Data 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0B13A9-1EA4-FA9C-1696-8CE347538B6A}"/>
              </a:ext>
            </a:extLst>
          </p:cNvPr>
          <p:cNvSpPr txBox="1"/>
          <p:nvPr/>
        </p:nvSpPr>
        <p:spPr>
          <a:xfrm rot="5400000">
            <a:off x="11264655" y="4970777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</a:t>
            </a:r>
            <a:r>
              <a:rPr lang="en-US" sz="1051" err="1"/>
              <a:t>Addr</a:t>
            </a:r>
            <a:r>
              <a:rPr lang="en-US" sz="1051"/>
              <a:t> Out</a:t>
            </a:r>
          </a:p>
        </p:txBody>
      </p:sp>
      <p:sp>
        <p:nvSpPr>
          <p:cNvPr id="3" name="Rectangle 2">
            <a:hlinkClick r:id="rId12" action="ppaction://hlinksldjump"/>
            <a:extLst>
              <a:ext uri="{FF2B5EF4-FFF2-40B4-BE49-F238E27FC236}">
                <a16:creationId xmlns:a16="http://schemas.microsoft.com/office/drawing/2014/main" id="{018380DC-7E92-D1D1-70CB-92B29DEE0A64}"/>
              </a:ext>
            </a:extLst>
          </p:cNvPr>
          <p:cNvSpPr/>
          <p:nvPr/>
        </p:nvSpPr>
        <p:spPr>
          <a:xfrm>
            <a:off x="8771908" y="3689733"/>
            <a:ext cx="1399933" cy="1292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/>
              <a:t>~SD Card Device En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296FB75-CAE4-8548-8566-9CE27B084F22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8327572" y="3754365"/>
            <a:ext cx="444337" cy="1383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011CAD-478C-FC95-7E42-A67FFD3A5B61}"/>
              </a:ext>
            </a:extLst>
          </p:cNvPr>
          <p:cNvSpPr txBox="1"/>
          <p:nvPr/>
        </p:nvSpPr>
        <p:spPr>
          <a:xfrm>
            <a:off x="6841831" y="1874555"/>
            <a:ext cx="790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C0DB9E-C428-9FDB-680F-288D53E70E85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8343002" y="4043098"/>
            <a:ext cx="303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lide Number Placeholder 4">
            <a:extLst>
              <a:ext uri="{FF2B5EF4-FFF2-40B4-BE49-F238E27FC236}">
                <a16:creationId xmlns:a16="http://schemas.microsoft.com/office/drawing/2014/main" id="{9C6356ED-26C1-38A7-A183-5294C16AB23B}"/>
              </a:ext>
            </a:extLst>
          </p:cNvPr>
          <p:cNvSpPr txBox="1">
            <a:spLocks/>
          </p:cNvSpPr>
          <p:nvPr/>
        </p:nvSpPr>
        <p:spPr>
          <a:xfrm>
            <a:off x="9402419" y="6368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22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5A55D87E-AB3D-0690-9097-D02C692C2BC5}"/>
              </a:ext>
            </a:extLst>
          </p:cNvPr>
          <p:cNvCxnSpPr>
            <a:cxnSpLocks/>
            <a:stCxn id="76" idx="2"/>
            <a:endCxn id="125" idx="3"/>
          </p:cNvCxnSpPr>
          <p:nvPr/>
        </p:nvCxnSpPr>
        <p:spPr>
          <a:xfrm rot="5400000">
            <a:off x="5712457" y="4929737"/>
            <a:ext cx="53521" cy="730563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27E4E877-003F-E7E7-9292-A44A7F9E2D39}"/>
              </a:ext>
            </a:extLst>
          </p:cNvPr>
          <p:cNvCxnSpPr>
            <a:cxnSpLocks/>
            <a:stCxn id="86" idx="2"/>
            <a:endCxn id="119" idx="3"/>
          </p:cNvCxnSpPr>
          <p:nvPr/>
        </p:nvCxnSpPr>
        <p:spPr>
          <a:xfrm rot="5400000">
            <a:off x="5685835" y="4959098"/>
            <a:ext cx="234919" cy="858718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2EF2EF70-EE79-B6C1-B8F6-55C65D6014BC}"/>
              </a:ext>
            </a:extLst>
          </p:cNvPr>
          <p:cNvSpPr/>
          <p:nvPr/>
        </p:nvSpPr>
        <p:spPr>
          <a:xfrm>
            <a:off x="6076587" y="522253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C83931F-CB80-7196-FCFD-9ACAA5954656}"/>
              </a:ext>
            </a:extLst>
          </p:cNvPr>
          <p:cNvSpPr/>
          <p:nvPr/>
        </p:nvSpPr>
        <p:spPr>
          <a:xfrm>
            <a:off x="6204742" y="522527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8AC4AE0-11C3-A491-5CEE-268ED835EB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5925896" y="4880247"/>
            <a:ext cx="481808" cy="310844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6379D5-F74F-E95D-15E4-B55916E4BEE2}"/>
              </a:ext>
            </a:extLst>
          </p:cNvPr>
          <p:cNvCxnSpPr>
            <a:cxnSpLocks/>
            <a:stCxn id="42" idx="1"/>
            <a:endCxn id="18" idx="0"/>
          </p:cNvCxnSpPr>
          <p:nvPr/>
        </p:nvCxnSpPr>
        <p:spPr>
          <a:xfrm rot="10800000" flipV="1">
            <a:off x="1374517" y="2078130"/>
            <a:ext cx="3092748" cy="228231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565348-4A1E-69B0-C1F8-7450F55485BB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 flipV="1">
            <a:off x="1252591" y="1893992"/>
            <a:ext cx="3214675" cy="412369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3D3BDA-417D-F79E-29ED-1F707412E480}"/>
              </a:ext>
            </a:extLst>
          </p:cNvPr>
          <p:cNvCxnSpPr>
            <a:cxnSpLocks/>
            <a:stCxn id="40" idx="1"/>
            <a:endCxn id="20" idx="0"/>
          </p:cNvCxnSpPr>
          <p:nvPr/>
        </p:nvCxnSpPr>
        <p:spPr>
          <a:xfrm rot="10800000" flipV="1">
            <a:off x="1130665" y="1709854"/>
            <a:ext cx="3336600" cy="59650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622CEE-F1A9-5774-CEE9-26B3D4A1F80C}"/>
              </a:ext>
            </a:extLst>
          </p:cNvPr>
          <p:cNvCxnSpPr>
            <a:cxnSpLocks/>
            <a:stCxn id="39" idx="1"/>
            <a:endCxn id="17" idx="0"/>
          </p:cNvCxnSpPr>
          <p:nvPr/>
        </p:nvCxnSpPr>
        <p:spPr>
          <a:xfrm rot="10800000" flipV="1">
            <a:off x="1008739" y="1525716"/>
            <a:ext cx="3458527" cy="78064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F5DD50-D6D5-B9AB-D8B8-A66DA5A6456E}"/>
              </a:ext>
            </a:extLst>
          </p:cNvPr>
          <p:cNvCxnSpPr>
            <a:cxnSpLocks/>
            <a:stCxn id="38" idx="1"/>
            <a:endCxn id="21" idx="0"/>
          </p:cNvCxnSpPr>
          <p:nvPr/>
        </p:nvCxnSpPr>
        <p:spPr>
          <a:xfrm rot="10800000" flipV="1">
            <a:off x="886813" y="1341578"/>
            <a:ext cx="3580452" cy="964783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10DAA5C-4C3E-1782-1637-6BE0E9B8946F}"/>
              </a:ext>
            </a:extLst>
          </p:cNvPr>
          <p:cNvCxnSpPr>
            <a:cxnSpLocks/>
            <a:stCxn id="57" idx="1"/>
            <a:endCxn id="66" idx="2"/>
          </p:cNvCxnSpPr>
          <p:nvPr/>
        </p:nvCxnSpPr>
        <p:spPr>
          <a:xfrm rot="10800000" flipV="1">
            <a:off x="1014194" y="973303"/>
            <a:ext cx="3453071" cy="4186364"/>
          </a:xfrm>
          <a:prstGeom prst="bentConnector4">
            <a:avLst>
              <a:gd name="adj1" fmla="val 119816"/>
              <a:gd name="adj2" fmla="val 10855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C1B8203-5E6A-89C0-21C7-EB69B98132DE}"/>
              </a:ext>
            </a:extLst>
          </p:cNvPr>
          <p:cNvCxnSpPr>
            <a:cxnSpLocks/>
            <a:stCxn id="56" idx="1"/>
            <a:endCxn id="67" idx="2"/>
          </p:cNvCxnSpPr>
          <p:nvPr/>
        </p:nvCxnSpPr>
        <p:spPr>
          <a:xfrm rot="10800000" flipV="1">
            <a:off x="889434" y="1157441"/>
            <a:ext cx="3577831" cy="4002227"/>
          </a:xfrm>
          <a:prstGeom prst="bentConnector4">
            <a:avLst>
              <a:gd name="adj1" fmla="val 111960"/>
              <a:gd name="adj2" fmla="val 105712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689732D-3AF2-0855-1B98-A91907ACBFBF}"/>
              </a:ext>
            </a:extLst>
          </p:cNvPr>
          <p:cNvCxnSpPr>
            <a:cxnSpLocks/>
            <a:stCxn id="111" idx="2"/>
            <a:endCxn id="62" idx="1"/>
          </p:cNvCxnSpPr>
          <p:nvPr/>
        </p:nvCxnSpPr>
        <p:spPr>
          <a:xfrm rot="16200000" flipH="1">
            <a:off x="2308223" y="4115158"/>
            <a:ext cx="1088059" cy="317707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9125F32-4BEC-E7C6-287E-32600678323C}"/>
              </a:ext>
            </a:extLst>
          </p:cNvPr>
          <p:cNvCxnSpPr>
            <a:cxnSpLocks/>
            <a:stCxn id="110" idx="2"/>
            <a:endCxn id="61" idx="1"/>
          </p:cNvCxnSpPr>
          <p:nvPr/>
        </p:nvCxnSpPr>
        <p:spPr>
          <a:xfrm rot="16200000" flipH="1">
            <a:off x="2462672" y="4085468"/>
            <a:ext cx="903920" cy="305231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486208D8-4940-6795-90ED-C59E01AE24B6}"/>
              </a:ext>
            </a:extLst>
          </p:cNvPr>
          <p:cNvCxnSpPr>
            <a:cxnSpLocks/>
            <a:stCxn id="166" idx="2"/>
            <a:endCxn id="63" idx="1"/>
          </p:cNvCxnSpPr>
          <p:nvPr/>
        </p:nvCxnSpPr>
        <p:spPr>
          <a:xfrm rot="16200000" flipH="1">
            <a:off x="2153775" y="4144846"/>
            <a:ext cx="1272195" cy="330183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F978CC5-3B82-A366-710D-32F0D583B842}"/>
              </a:ext>
            </a:extLst>
          </p:cNvPr>
          <p:cNvCxnSpPr>
            <a:cxnSpLocks/>
            <a:stCxn id="167" idx="2"/>
            <a:endCxn id="60" idx="1"/>
          </p:cNvCxnSpPr>
          <p:nvPr/>
        </p:nvCxnSpPr>
        <p:spPr>
          <a:xfrm rot="16200000" flipH="1">
            <a:off x="2617122" y="4055780"/>
            <a:ext cx="719783" cy="292755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1F44741-E786-02D4-E147-30FF2D1F6AA0}"/>
              </a:ext>
            </a:extLst>
          </p:cNvPr>
          <p:cNvCxnSpPr>
            <a:cxnSpLocks/>
            <a:stCxn id="168" idx="2"/>
            <a:endCxn id="59" idx="1"/>
          </p:cNvCxnSpPr>
          <p:nvPr/>
        </p:nvCxnSpPr>
        <p:spPr>
          <a:xfrm rot="16200000" flipH="1">
            <a:off x="2771571" y="4026091"/>
            <a:ext cx="535644" cy="2802796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DDDA9D21-9563-C2A8-9C7B-983A00B9AB81}"/>
              </a:ext>
            </a:extLst>
          </p:cNvPr>
          <p:cNvCxnSpPr>
            <a:cxnSpLocks/>
            <a:stCxn id="169" idx="0"/>
            <a:endCxn id="58" idx="1"/>
          </p:cNvCxnSpPr>
          <p:nvPr/>
        </p:nvCxnSpPr>
        <p:spPr>
          <a:xfrm rot="16200000" flipH="1">
            <a:off x="1926841" y="2997224"/>
            <a:ext cx="2839185" cy="2188715"/>
          </a:xfrm>
          <a:prstGeom prst="bentConnector4">
            <a:avLst>
              <a:gd name="adj1" fmla="val -5124"/>
              <a:gd name="adj2" fmla="val 73205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8AAD2998-80F1-BAB2-A416-5AAE0706D760}"/>
              </a:ext>
            </a:extLst>
          </p:cNvPr>
          <p:cNvCxnSpPr>
            <a:cxnSpLocks/>
            <a:stCxn id="170" idx="0"/>
            <a:endCxn id="64" idx="1"/>
          </p:cNvCxnSpPr>
          <p:nvPr/>
        </p:nvCxnSpPr>
        <p:spPr>
          <a:xfrm rot="16200000" flipH="1">
            <a:off x="1951842" y="2838085"/>
            <a:ext cx="2655047" cy="2322855"/>
          </a:xfrm>
          <a:prstGeom prst="bentConnector4">
            <a:avLst>
              <a:gd name="adj1" fmla="val -8610"/>
              <a:gd name="adj2" fmla="val 83794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39E4984-353A-1F2C-5872-F614DB0E504C}"/>
              </a:ext>
            </a:extLst>
          </p:cNvPr>
          <p:cNvCxnSpPr>
            <a:cxnSpLocks/>
            <a:endCxn id="123" idx="3"/>
          </p:cNvCxnSpPr>
          <p:nvPr/>
        </p:nvCxnSpPr>
        <p:spPr>
          <a:xfrm rot="10800000" flipV="1">
            <a:off x="5373935" y="5405125"/>
            <a:ext cx="3853306" cy="837343"/>
          </a:xfrm>
          <a:prstGeom prst="bentConnector3">
            <a:avLst>
              <a:gd name="adj1" fmla="val 43389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6B5410A-5FC7-2129-D8D1-2DD6A2BED664}"/>
              </a:ext>
            </a:extLst>
          </p:cNvPr>
          <p:cNvCxnSpPr>
            <a:cxnSpLocks/>
            <a:stCxn id="92" idx="1"/>
            <a:endCxn id="122" idx="3"/>
          </p:cNvCxnSpPr>
          <p:nvPr/>
        </p:nvCxnSpPr>
        <p:spPr>
          <a:xfrm rot="10800000" flipV="1">
            <a:off x="5373936" y="5283117"/>
            <a:ext cx="4023479" cy="775213"/>
          </a:xfrm>
          <a:prstGeom prst="bentConnector3">
            <a:avLst>
              <a:gd name="adj1" fmla="val 50000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987AAD12-3C16-FF6C-FCBE-CCADBA6A4E11}"/>
              </a:ext>
            </a:extLst>
          </p:cNvPr>
          <p:cNvCxnSpPr>
            <a:cxnSpLocks/>
            <a:stCxn id="160" idx="1"/>
            <a:endCxn id="147" idx="1"/>
          </p:cNvCxnSpPr>
          <p:nvPr/>
        </p:nvCxnSpPr>
        <p:spPr>
          <a:xfrm rot="10800000" flipH="1" flipV="1">
            <a:off x="7370149" y="3873115"/>
            <a:ext cx="6495" cy="2532792"/>
          </a:xfrm>
          <a:prstGeom prst="bentConnector3">
            <a:avLst>
              <a:gd name="adj1" fmla="val -51816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72475776-5BCE-1D5E-D636-E0883F3172C6}"/>
              </a:ext>
            </a:extLst>
          </p:cNvPr>
          <p:cNvCxnSpPr>
            <a:cxnSpLocks/>
            <a:stCxn id="228" idx="3"/>
            <a:endCxn id="121" idx="3"/>
          </p:cNvCxnSpPr>
          <p:nvPr/>
        </p:nvCxnSpPr>
        <p:spPr>
          <a:xfrm flipH="1">
            <a:off x="5373935" y="3438481"/>
            <a:ext cx="1292854" cy="2435712"/>
          </a:xfrm>
          <a:prstGeom prst="bentConnector3">
            <a:avLst>
              <a:gd name="adj1" fmla="val -17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ACAE00EF-4CD5-50F9-68C8-792BDF8C77E6}"/>
              </a:ext>
            </a:extLst>
          </p:cNvPr>
          <p:cNvCxnSpPr>
            <a:cxnSpLocks/>
            <a:stCxn id="120" idx="3"/>
            <a:endCxn id="251" idx="1"/>
          </p:cNvCxnSpPr>
          <p:nvPr/>
        </p:nvCxnSpPr>
        <p:spPr>
          <a:xfrm flipV="1">
            <a:off x="5373935" y="1657845"/>
            <a:ext cx="661177" cy="4032210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2D4FAED-1EE4-07C8-E101-6A96EF9D2D69}"/>
              </a:ext>
            </a:extLst>
          </p:cNvPr>
          <p:cNvGrpSpPr/>
          <p:nvPr/>
        </p:nvGrpSpPr>
        <p:grpSpPr>
          <a:xfrm flipH="1">
            <a:off x="4296440" y="4814909"/>
            <a:ext cx="1224815" cy="1977259"/>
            <a:chOff x="4296440" y="4814909"/>
            <a:chExt cx="1224815" cy="19772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1206F5-08A4-779B-941D-F0CD5731C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 flipH="1">
              <a:off x="4296440" y="4814909"/>
              <a:ext cx="1224815" cy="1977259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1E392D8-C5FF-5B17-4656-D5E3AFDD8F43}"/>
                </a:ext>
              </a:extLst>
            </p:cNvPr>
            <p:cNvSpPr txBox="1"/>
            <p:nvPr/>
          </p:nvSpPr>
          <p:spPr>
            <a:xfrm>
              <a:off x="5020721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73F02BA-A4F4-BF8C-1D09-61C993D21324}"/>
                </a:ext>
              </a:extLst>
            </p:cNvPr>
            <p:cNvSpPr txBox="1"/>
            <p:nvPr/>
          </p:nvSpPr>
          <p:spPr>
            <a:xfrm>
              <a:off x="4546107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88CACA5-CD4A-246C-E1C8-4097E1A93FF0}"/>
              </a:ext>
            </a:extLst>
          </p:cNvPr>
          <p:cNvSpPr txBox="1"/>
          <p:nvPr/>
        </p:nvSpPr>
        <p:spPr>
          <a:xfrm>
            <a:off x="5711860" y="4583765"/>
            <a:ext cx="7393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  <a:p>
            <a:pPr algn="ctr"/>
            <a:endParaRPr lang="en-US" sz="900"/>
          </a:p>
          <a:p>
            <a:pPr algn="ctr"/>
            <a:r>
              <a:rPr lang="en-US" sz="900"/>
              <a:t>XNOR           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769FCB1C-1D81-38F4-839A-89BF9B1D01A7}"/>
              </a:ext>
            </a:extLst>
          </p:cNvPr>
          <p:cNvCxnSpPr>
            <a:cxnSpLocks/>
            <a:stCxn id="31" idx="0"/>
            <a:endCxn id="118" idx="1"/>
          </p:cNvCxnSpPr>
          <p:nvPr/>
        </p:nvCxnSpPr>
        <p:spPr>
          <a:xfrm rot="5400000" flipH="1" flipV="1">
            <a:off x="7246841" y="1669943"/>
            <a:ext cx="195045" cy="2141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hlinkClick r:id="rId14" action="ppaction://hlinksldjump"/>
            <a:extLst>
              <a:ext uri="{FF2B5EF4-FFF2-40B4-BE49-F238E27FC236}">
                <a16:creationId xmlns:a16="http://schemas.microsoft.com/office/drawing/2014/main" id="{9C1A9667-F075-29C7-7F47-0A19CA6B1D99}"/>
              </a:ext>
            </a:extLst>
          </p:cNvPr>
          <p:cNvSpPr txBox="1"/>
          <p:nvPr/>
        </p:nvSpPr>
        <p:spPr>
          <a:xfrm>
            <a:off x="8646243" y="3966154"/>
            <a:ext cx="425116" cy="1538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00"/>
              <a:t>#WE</a:t>
            </a:r>
          </a:p>
        </p:txBody>
      </p:sp>
      <p:sp>
        <p:nvSpPr>
          <p:cNvPr id="46" name="TextBox 45">
            <a:hlinkClick r:id="rId15" action="ppaction://hlinksldjump"/>
            <a:extLst>
              <a:ext uri="{FF2B5EF4-FFF2-40B4-BE49-F238E27FC236}">
                <a16:creationId xmlns:a16="http://schemas.microsoft.com/office/drawing/2014/main" id="{74F9763E-BCEB-3C7B-6429-8C006AF4B856}"/>
              </a:ext>
            </a:extLst>
          </p:cNvPr>
          <p:cNvSpPr txBox="1"/>
          <p:nvPr/>
        </p:nvSpPr>
        <p:spPr>
          <a:xfrm>
            <a:off x="6204742" y="6327597"/>
            <a:ext cx="7489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Grant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B0EFB9-C38F-1028-5811-5CE2DBC8F34F}"/>
              </a:ext>
            </a:extLst>
          </p:cNvPr>
          <p:cNvSpPr txBox="1"/>
          <p:nvPr/>
        </p:nvSpPr>
        <p:spPr>
          <a:xfrm>
            <a:off x="7761967" y="6301743"/>
            <a:ext cx="88838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Request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FB2E90A0-62C4-C9D9-6FDA-51216E64B2F6}"/>
              </a:ext>
            </a:extLst>
          </p:cNvPr>
          <p:cNvCxnSpPr>
            <a:cxnSpLocks/>
            <a:stCxn id="46" idx="1"/>
          </p:cNvCxnSpPr>
          <p:nvPr/>
        </p:nvCxnSpPr>
        <p:spPr>
          <a:xfrm rot="10800000" flipV="1">
            <a:off x="5492168" y="6419036"/>
            <a:ext cx="712575" cy="757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hlinkClick r:id="rId16" action="ppaction://hlinksldjump"/>
            <a:extLst>
              <a:ext uri="{FF2B5EF4-FFF2-40B4-BE49-F238E27FC236}">
                <a16:creationId xmlns:a16="http://schemas.microsoft.com/office/drawing/2014/main" id="{BE6BD503-6DF8-4F77-45CD-72382D7424D5}"/>
              </a:ext>
            </a:extLst>
          </p:cNvPr>
          <p:cNvSpPr txBox="1"/>
          <p:nvPr/>
        </p:nvSpPr>
        <p:spPr>
          <a:xfrm>
            <a:off x="4473594" y="4537080"/>
            <a:ext cx="931665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Main Reset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BFAD3DC8-87D2-307E-2947-7818BA0BF3D4}"/>
              </a:ext>
            </a:extLst>
          </p:cNvPr>
          <p:cNvCxnSpPr>
            <a:cxnSpLocks/>
          </p:cNvCxnSpPr>
          <p:nvPr/>
        </p:nvCxnSpPr>
        <p:spPr>
          <a:xfrm rot="10800000">
            <a:off x="2012434" y="4851401"/>
            <a:ext cx="2355846" cy="291497"/>
          </a:xfrm>
          <a:prstGeom prst="bentConnector3">
            <a:avLst>
              <a:gd name="adj1" fmla="val 1004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8DAFBD8B-A2FC-1ACC-CB07-02466D965F0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0909"/>
          <a:stretch/>
        </p:blipFill>
        <p:spPr>
          <a:xfrm rot="10800000">
            <a:off x="4335626" y="2621438"/>
            <a:ext cx="1224815" cy="575211"/>
          </a:xfrm>
          <a:prstGeom prst="rect">
            <a:avLst/>
          </a:prstGeom>
        </p:spPr>
      </p:pic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A5DB97EA-A370-AD2C-D727-C41239AE2244}"/>
              </a:ext>
            </a:extLst>
          </p:cNvPr>
          <p:cNvCxnSpPr>
            <a:cxnSpLocks/>
          </p:cNvCxnSpPr>
          <p:nvPr/>
        </p:nvCxnSpPr>
        <p:spPr>
          <a:xfrm>
            <a:off x="2381250" y="2651437"/>
            <a:ext cx="2114250" cy="289467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111CA87-8059-3A88-D12B-CBAD00A0BF74}"/>
              </a:ext>
            </a:extLst>
          </p:cNvPr>
          <p:cNvSpPr txBox="1"/>
          <p:nvPr/>
        </p:nvSpPr>
        <p:spPr>
          <a:xfrm>
            <a:off x="4495970" y="3360347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12504C90-C9C1-F060-C6D1-BAF81C9D78F0}"/>
              </a:ext>
            </a:extLst>
          </p:cNvPr>
          <p:cNvCxnSpPr>
            <a:cxnSpLocks/>
            <a:endCxn id="129" idx="3"/>
          </p:cNvCxnSpPr>
          <p:nvPr/>
        </p:nvCxnSpPr>
        <p:spPr>
          <a:xfrm rot="16200000" flipH="1">
            <a:off x="5163106" y="3185654"/>
            <a:ext cx="508288" cy="23978"/>
          </a:xfrm>
          <a:prstGeom prst="bentConnector4">
            <a:avLst>
              <a:gd name="adj1" fmla="val -222"/>
              <a:gd name="adj2" fmla="val 920961"/>
            </a:avLst>
          </a:prstGeom>
          <a:ln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D04918B3-3E47-A4D8-C0F8-423BDBF8DDF2}"/>
              </a:ext>
            </a:extLst>
          </p:cNvPr>
          <p:cNvCxnSpPr>
            <a:cxnSpLocks/>
            <a:stCxn id="47" idx="3"/>
            <a:endCxn id="55" idx="3"/>
          </p:cNvCxnSpPr>
          <p:nvPr/>
        </p:nvCxnSpPr>
        <p:spPr>
          <a:xfrm>
            <a:off x="5405259" y="4628520"/>
            <a:ext cx="21296" cy="509120"/>
          </a:xfrm>
          <a:prstGeom prst="bentConnector3">
            <a:avLst>
              <a:gd name="adj1" fmla="val 9050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Picture 146" descr="Diagram&#10;&#10;Description automatically generated with low confidence">
            <a:extLst>
              <a:ext uri="{FF2B5EF4-FFF2-40B4-BE49-F238E27FC236}">
                <a16:creationId xmlns:a16="http://schemas.microsoft.com/office/drawing/2014/main" id="{87788270-5F26-4EC1-2D27-791E9F81D55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r="58979" b="28024"/>
          <a:stretch/>
        </p:blipFill>
        <p:spPr>
          <a:xfrm>
            <a:off x="7376645" y="6277418"/>
            <a:ext cx="374583" cy="25697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B231B939-74D2-BF57-C3ED-B5AD6B59AD0B}"/>
              </a:ext>
            </a:extLst>
          </p:cNvPr>
          <p:cNvSpPr/>
          <p:nvPr/>
        </p:nvSpPr>
        <p:spPr>
          <a:xfrm>
            <a:off x="4842819" y="45122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DDDCA48-1083-DB85-EBD7-B7C1023A5748}"/>
              </a:ext>
            </a:extLst>
          </p:cNvPr>
          <p:cNvSpPr/>
          <p:nvPr/>
        </p:nvSpPr>
        <p:spPr>
          <a:xfrm>
            <a:off x="4842819" y="4673881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7197498-C35A-6569-71D1-CF145D352B94}"/>
              </a:ext>
            </a:extLst>
          </p:cNvPr>
          <p:cNvSpPr/>
          <p:nvPr/>
        </p:nvSpPr>
        <p:spPr>
          <a:xfrm>
            <a:off x="4842819" y="43506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AB4641D-812F-F9BB-7D42-AA2C979BB873}"/>
              </a:ext>
            </a:extLst>
          </p:cNvPr>
          <p:cNvSpPr/>
          <p:nvPr/>
        </p:nvSpPr>
        <p:spPr>
          <a:xfrm>
            <a:off x="4842819" y="41890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63BAF71-186A-5061-C496-CCBD51156EE8}"/>
              </a:ext>
            </a:extLst>
          </p:cNvPr>
          <p:cNvSpPr/>
          <p:nvPr/>
        </p:nvSpPr>
        <p:spPr>
          <a:xfrm>
            <a:off x="11239500" y="5727700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6A892D0-A590-54E0-204E-796F257A39B2}"/>
              </a:ext>
            </a:extLst>
          </p:cNvPr>
          <p:cNvSpPr/>
          <p:nvPr/>
        </p:nvSpPr>
        <p:spPr>
          <a:xfrm>
            <a:off x="10267052" y="4523552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45ED7D1-9019-6AD6-9784-21237A22943A}"/>
              </a:ext>
            </a:extLst>
          </p:cNvPr>
          <p:cNvSpPr/>
          <p:nvPr/>
        </p:nvSpPr>
        <p:spPr>
          <a:xfrm>
            <a:off x="9317780" y="339297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EA51377-DB46-FD8A-75D6-90B45E5CA37D}"/>
              </a:ext>
            </a:extLst>
          </p:cNvPr>
          <p:cNvSpPr/>
          <p:nvPr/>
        </p:nvSpPr>
        <p:spPr>
          <a:xfrm>
            <a:off x="8355819" y="223746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969F52-F6BE-A332-A86B-37B5CCF874B0}"/>
              </a:ext>
            </a:extLst>
          </p:cNvPr>
          <p:cNvSpPr txBox="1"/>
          <p:nvPr/>
        </p:nvSpPr>
        <p:spPr>
          <a:xfrm>
            <a:off x="3264611" y="2213199"/>
            <a:ext cx="654455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24012CD-FBAF-37D5-4B76-79C5A18B52D0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3683732" y="4187000"/>
            <a:ext cx="453314" cy="443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6AE7E16-FD8D-1C92-63C0-CF00132CD6A2}"/>
              </a:ext>
            </a:extLst>
          </p:cNvPr>
          <p:cNvSpPr/>
          <p:nvPr/>
        </p:nvSpPr>
        <p:spPr>
          <a:xfrm>
            <a:off x="4137046" y="4195424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DB23A-0410-5885-64A2-CE982C31C105}"/>
              </a:ext>
            </a:extLst>
          </p:cNvPr>
          <p:cNvSpPr/>
          <p:nvPr/>
        </p:nvSpPr>
        <p:spPr>
          <a:xfrm>
            <a:off x="4114795" y="4202239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9D761-7DB1-09CC-AF9B-44ED3B6DE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Counter (v2.0)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BD9DD6-5B23-5877-9CB2-0B49D7E2058A}"/>
              </a:ext>
            </a:extLst>
          </p:cNvPr>
          <p:cNvGrpSpPr/>
          <p:nvPr/>
        </p:nvGrpSpPr>
        <p:grpSpPr>
          <a:xfrm>
            <a:off x="3973544" y="3647023"/>
            <a:ext cx="1066795" cy="1348207"/>
            <a:chOff x="3973544" y="3647023"/>
            <a:chExt cx="1066795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5ED979-9B81-9F54-7750-97C529FA8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24B20F-9E85-86B8-5DB6-5C5DE3ECDFD3}"/>
                </a:ext>
              </a:extLst>
            </p:cNvPr>
            <p:cNvSpPr txBox="1"/>
            <p:nvPr/>
          </p:nvSpPr>
          <p:spPr>
            <a:xfrm rot="5400000">
              <a:off x="4143059" y="4190321"/>
              <a:ext cx="9893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Read Decoder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7DF86C2-4F2C-D2A5-B0A8-FFE5BFAFDA65}"/>
              </a:ext>
            </a:extLst>
          </p:cNvPr>
          <p:cNvGrpSpPr/>
          <p:nvPr/>
        </p:nvGrpSpPr>
        <p:grpSpPr>
          <a:xfrm>
            <a:off x="3973544" y="2080793"/>
            <a:ext cx="1066795" cy="1348207"/>
            <a:chOff x="3973544" y="3647023"/>
            <a:chExt cx="1066795" cy="13482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3E36DB-DE38-27D3-C5F2-D5AAF0188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80701C-8B96-F958-E8D2-767A6D345EBE}"/>
                </a:ext>
              </a:extLst>
            </p:cNvPr>
            <p:cNvSpPr txBox="1"/>
            <p:nvPr/>
          </p:nvSpPr>
          <p:spPr>
            <a:xfrm rot="5400000">
              <a:off x="4125426" y="4190321"/>
              <a:ext cx="10246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Write Decoder</a:t>
              </a:r>
            </a:p>
          </p:txBody>
        </p:sp>
      </p:grp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C0E350DF-EA80-2503-9D83-6D348C2CAEEA}"/>
              </a:ext>
            </a:extLst>
          </p:cNvPr>
          <p:cNvSpPr txBox="1"/>
          <p:nvPr/>
        </p:nvSpPr>
        <p:spPr>
          <a:xfrm>
            <a:off x="3276248" y="4106208"/>
            <a:ext cx="407484" cy="1615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/>
              <a:t>#OE</a:t>
            </a:r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6671344D-B74D-AF1E-12FC-91ED26DC1E99}"/>
              </a:ext>
            </a:extLst>
          </p:cNvPr>
          <p:cNvSpPr txBox="1"/>
          <p:nvPr/>
        </p:nvSpPr>
        <p:spPr>
          <a:xfrm>
            <a:off x="3259164" y="2577730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E0C4DBF5-FD9A-2566-B59D-8E94B074D273}"/>
              </a:ext>
            </a:extLst>
          </p:cNvPr>
          <p:cNvSpPr/>
          <p:nvPr/>
        </p:nvSpPr>
        <p:spPr>
          <a:xfrm>
            <a:off x="1489268" y="3373168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D15108D-405A-CA4F-5B62-EE092686755A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952308" y="2859266"/>
            <a:ext cx="1097178" cy="573941"/>
          </a:xfrm>
          <a:prstGeom prst="bentConnector3">
            <a:avLst>
              <a:gd name="adj1" fmla="val 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D1D1477-CBE9-AAE0-308C-1130CD983A1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952308" y="3433207"/>
            <a:ext cx="1162487" cy="984033"/>
          </a:xfrm>
          <a:prstGeom prst="bentConnector3">
            <a:avLst>
              <a:gd name="adj1" fmla="val 129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20133AE-7DD9-A9A8-70D9-BDD281598CF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697104" y="2658586"/>
            <a:ext cx="346606" cy="266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13F25F4-E7B0-0BF5-303C-83DB2AF2E501}"/>
              </a:ext>
            </a:extLst>
          </p:cNvPr>
          <p:cNvSpPr txBox="1"/>
          <p:nvPr/>
        </p:nvSpPr>
        <p:spPr>
          <a:xfrm>
            <a:off x="3241917" y="3815337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91F4CC45-B8DF-91CA-A65A-3B593581077B}"/>
              </a:ext>
            </a:extLst>
          </p:cNvPr>
          <p:cNvSpPr/>
          <p:nvPr/>
        </p:nvSpPr>
        <p:spPr>
          <a:xfrm rot="10800000">
            <a:off x="3810968" y="2116391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1793463F-1901-589C-BFAE-80602588E6F6}"/>
              </a:ext>
            </a:extLst>
          </p:cNvPr>
          <p:cNvSpPr/>
          <p:nvPr/>
        </p:nvSpPr>
        <p:spPr>
          <a:xfrm rot="10800000">
            <a:off x="3810968" y="3707994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5124FC54-0D9C-890C-0AEB-5229BDD6A4DB}"/>
              </a:ext>
            </a:extLst>
          </p:cNvPr>
          <p:cNvCxnSpPr>
            <a:cxnSpLocks/>
            <a:endCxn id="112" idx="1"/>
          </p:cNvCxnSpPr>
          <p:nvPr/>
        </p:nvCxnSpPr>
        <p:spPr>
          <a:xfrm>
            <a:off x="4992725" y="2496866"/>
            <a:ext cx="640571" cy="9144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1E2EE5F-A48A-0811-36B1-A1D9516B09FE}"/>
              </a:ext>
            </a:extLst>
          </p:cNvPr>
          <p:cNvSpPr/>
          <p:nvPr/>
        </p:nvSpPr>
        <p:spPr>
          <a:xfrm rot="16200000">
            <a:off x="8380384" y="-2296665"/>
            <a:ext cx="282975" cy="58162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 Bus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75B65C2-3AFC-8658-5ACE-6E126443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0515520" y="4677252"/>
            <a:ext cx="1037317" cy="136915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3CD3B5F-AE3F-A26C-4EA2-965A5C77D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548791" y="3510848"/>
            <a:ext cx="1037317" cy="136915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4A50533-BAD2-3425-5832-D7BEFC3A7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582062" y="2344443"/>
            <a:ext cx="1037317" cy="1369152"/>
          </a:xfrm>
          <a:prstGeom prst="rect">
            <a:avLst/>
          </a:prstGeom>
        </p:spPr>
      </p:pic>
      <p:sp>
        <p:nvSpPr>
          <p:cNvPr id="63" name="Arrow: Left 62">
            <a:extLst>
              <a:ext uri="{FF2B5EF4-FFF2-40B4-BE49-F238E27FC236}">
                <a16:creationId xmlns:a16="http://schemas.microsoft.com/office/drawing/2014/main" id="{699B2D7F-15BC-F940-5C4D-69A1E734B5E1}"/>
              </a:ext>
            </a:extLst>
          </p:cNvPr>
          <p:cNvSpPr/>
          <p:nvPr/>
        </p:nvSpPr>
        <p:spPr>
          <a:xfrm rot="5400000">
            <a:off x="9221013" y="2639616"/>
            <a:ext cx="4139089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4" name="Arrow: Left 63">
            <a:extLst>
              <a:ext uri="{FF2B5EF4-FFF2-40B4-BE49-F238E27FC236}">
                <a16:creationId xmlns:a16="http://schemas.microsoft.com/office/drawing/2014/main" id="{5FCF62F7-2A63-A455-0CB6-B9F155AC396B}"/>
              </a:ext>
            </a:extLst>
          </p:cNvPr>
          <p:cNvSpPr/>
          <p:nvPr/>
        </p:nvSpPr>
        <p:spPr>
          <a:xfrm rot="5400000">
            <a:off x="8855861" y="2039585"/>
            <a:ext cx="2939028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CDF8D0D-0915-4EE4-8402-1203281D4BBC}"/>
              </a:ext>
            </a:extLst>
          </p:cNvPr>
          <p:cNvCxnSpPr>
            <a:cxnSpLocks/>
          </p:cNvCxnSpPr>
          <p:nvPr/>
        </p:nvCxnSpPr>
        <p:spPr>
          <a:xfrm rot="10800000">
            <a:off x="9591676" y="4693444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895410D0-8C57-9CEF-D1B2-4EBD958E1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615333" y="1178036"/>
            <a:ext cx="1037318" cy="1369153"/>
          </a:xfrm>
          <a:prstGeom prst="rect">
            <a:avLst/>
          </a:prstGeom>
        </p:spPr>
      </p:pic>
      <p:sp>
        <p:nvSpPr>
          <p:cNvPr id="74" name="Arrow: Left 73">
            <a:extLst>
              <a:ext uri="{FF2B5EF4-FFF2-40B4-BE49-F238E27FC236}">
                <a16:creationId xmlns:a16="http://schemas.microsoft.com/office/drawing/2014/main" id="{7BF2F7F3-B344-B236-CD57-0997ACCD5E09}"/>
              </a:ext>
            </a:extLst>
          </p:cNvPr>
          <p:cNvSpPr/>
          <p:nvPr/>
        </p:nvSpPr>
        <p:spPr>
          <a:xfrm rot="5400000">
            <a:off x="8462242" y="1468020"/>
            <a:ext cx="1795897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75" name="Arrow: Left 74">
            <a:extLst>
              <a:ext uri="{FF2B5EF4-FFF2-40B4-BE49-F238E27FC236}">
                <a16:creationId xmlns:a16="http://schemas.microsoft.com/office/drawing/2014/main" id="{8C1747E9-0108-0E4A-B9B4-6B1E9CFB9051}"/>
              </a:ext>
            </a:extLst>
          </p:cNvPr>
          <p:cNvSpPr/>
          <p:nvPr/>
        </p:nvSpPr>
        <p:spPr>
          <a:xfrm rot="5400000">
            <a:off x="8104670" y="860408"/>
            <a:ext cx="580673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910A4A8F-07F2-FD97-2A39-66ADBD8B67DB}"/>
              </a:ext>
            </a:extLst>
          </p:cNvPr>
          <p:cNvCxnSpPr>
            <a:cxnSpLocks/>
          </p:cNvCxnSpPr>
          <p:nvPr/>
        </p:nvCxnSpPr>
        <p:spPr>
          <a:xfrm rot="10800000">
            <a:off x="8624873" y="3521843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3FE13468-8E97-72FE-3878-745C29FAA141}"/>
              </a:ext>
            </a:extLst>
          </p:cNvPr>
          <p:cNvCxnSpPr>
            <a:cxnSpLocks/>
          </p:cNvCxnSpPr>
          <p:nvPr/>
        </p:nvCxnSpPr>
        <p:spPr>
          <a:xfrm rot="10800000">
            <a:off x="7655690" y="2355005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61BBE12-B8A1-C70F-B838-B20B36D2FCE1}"/>
              </a:ext>
            </a:extLst>
          </p:cNvPr>
          <p:cNvCxnSpPr>
            <a:cxnSpLocks/>
            <a:stCxn id="121" idx="3"/>
            <a:endCxn id="86" idx="2"/>
          </p:cNvCxnSpPr>
          <p:nvPr/>
        </p:nvCxnSpPr>
        <p:spPr>
          <a:xfrm>
            <a:off x="4911823" y="4225054"/>
            <a:ext cx="6375302" cy="1600595"/>
          </a:xfrm>
          <a:prstGeom prst="bentConnector4">
            <a:avLst>
              <a:gd name="adj1" fmla="val 37972"/>
              <a:gd name="adj2" fmla="val 1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2795EF52-D4BD-A13F-393F-E79202788BD5}"/>
              </a:ext>
            </a:extLst>
          </p:cNvPr>
          <p:cNvCxnSpPr>
            <a:cxnSpLocks/>
            <a:stCxn id="120" idx="3"/>
            <a:endCxn id="90" idx="2"/>
          </p:cNvCxnSpPr>
          <p:nvPr/>
        </p:nvCxnSpPr>
        <p:spPr>
          <a:xfrm>
            <a:off x="4911823" y="4386654"/>
            <a:ext cx="5402854" cy="234847"/>
          </a:xfrm>
          <a:prstGeom prst="bentConnector4">
            <a:avLst>
              <a:gd name="adj1" fmla="val 49559"/>
              <a:gd name="adj2" fmla="val 1973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74058577-0869-BAD1-90D2-2711F8F838D7}"/>
              </a:ext>
            </a:extLst>
          </p:cNvPr>
          <p:cNvCxnSpPr>
            <a:cxnSpLocks/>
            <a:stCxn id="118" idx="3"/>
            <a:endCxn id="95" idx="2"/>
          </p:cNvCxnSpPr>
          <p:nvPr/>
        </p:nvCxnSpPr>
        <p:spPr>
          <a:xfrm flipV="1">
            <a:off x="4911823" y="3490927"/>
            <a:ext cx="4453582" cy="1057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ECC209E4-DFB5-1D36-BE57-434D8907B008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4918650" y="2335417"/>
            <a:ext cx="3484794" cy="23744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58327226-6898-7014-0BA2-C902AA480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4097" y="5488326"/>
            <a:ext cx="3790804" cy="122852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12271272-A3C3-7D53-5B46-B26D8570A570}"/>
              </a:ext>
            </a:extLst>
          </p:cNvPr>
          <p:cNvSpPr txBox="1"/>
          <p:nvPr/>
        </p:nvSpPr>
        <p:spPr>
          <a:xfrm>
            <a:off x="1921286" y="5301330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B915E-810A-D3A5-7344-B4EE840097B8}"/>
              </a:ext>
            </a:extLst>
          </p:cNvPr>
          <p:cNvSpPr txBox="1"/>
          <p:nvPr/>
        </p:nvSpPr>
        <p:spPr>
          <a:xfrm>
            <a:off x="7633281" y="1761494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5273871-47CE-AF12-68D1-1E92A2F7737E}"/>
              </a:ext>
            </a:extLst>
          </p:cNvPr>
          <p:cNvSpPr txBox="1"/>
          <p:nvPr/>
        </p:nvSpPr>
        <p:spPr>
          <a:xfrm>
            <a:off x="8577887" y="295006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24B7513-2220-5C32-E873-BFE02E94EDA9}"/>
              </a:ext>
            </a:extLst>
          </p:cNvPr>
          <p:cNvSpPr txBox="1"/>
          <p:nvPr/>
        </p:nvSpPr>
        <p:spPr>
          <a:xfrm>
            <a:off x="9574404" y="413832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8A65C34-5E81-6AC7-FAD8-B4E44884C50C}"/>
              </a:ext>
            </a:extLst>
          </p:cNvPr>
          <p:cNvSpPr txBox="1"/>
          <p:nvPr/>
        </p:nvSpPr>
        <p:spPr>
          <a:xfrm>
            <a:off x="10508255" y="5282817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F870B9A4-A6C4-3F5A-C5EB-A2246E86F174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5014377" y="2355005"/>
            <a:ext cx="606219" cy="2330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BEAAEE90-7EF6-146D-E22F-FCFC57D028E0}"/>
              </a:ext>
            </a:extLst>
          </p:cNvPr>
          <p:cNvSpPr txBox="1"/>
          <p:nvPr/>
        </p:nvSpPr>
        <p:spPr>
          <a:xfrm>
            <a:off x="5620596" y="2309064"/>
            <a:ext cx="1130438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MRC: Reset Counter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59A333-54BB-19CC-E869-E94CB8646FF7}"/>
              </a:ext>
            </a:extLst>
          </p:cNvPr>
          <p:cNvSpPr txBox="1"/>
          <p:nvPr/>
        </p:nvSpPr>
        <p:spPr>
          <a:xfrm>
            <a:off x="5633296" y="2519062"/>
            <a:ext cx="1079142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CPR: Latch Counter</a:t>
            </a:r>
          </a:p>
        </p:txBody>
      </p:sp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F41ABC59-C7AB-A2D3-D384-B30B15B65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270367"/>
              </p:ext>
            </p:extLst>
          </p:nvPr>
        </p:nvGraphicFramePr>
        <p:xfrm>
          <a:off x="731534" y="948357"/>
          <a:ext cx="3004665" cy="1120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555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84345">
                  <a:extLst>
                    <a:ext uri="{9D8B030D-6E8A-4147-A177-3AD203B41FA5}">
                      <a16:colId xmlns:a16="http://schemas.microsoft.com/office/drawing/2014/main" val="146235781"/>
                    </a:ext>
                  </a:extLst>
                </a:gridCol>
                <a:gridCol w="1518765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Reset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Latch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Read Counter 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1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2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28668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+5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3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05726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445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 (v2.0)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6" y="1750196"/>
            <a:ext cx="2304681" cy="3276083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5401" y="2855246"/>
              <a:ext cx="1210660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5" y="1750196"/>
            <a:ext cx="2304680" cy="3276083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60642" y="2855246"/>
              <a:ext cx="1119404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2" y="1750196"/>
            <a:ext cx="2304680" cy="3276083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1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5" y="4744768"/>
            <a:ext cx="1732519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1" y="3945962"/>
            <a:ext cx="1830331" cy="1938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4000" y="3848336"/>
            <a:ext cx="1527873" cy="243624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432719" y="1595145"/>
            <a:ext cx="787395" cy="169278"/>
            <a:chOff x="1992327" y="3559447"/>
            <a:chExt cx="787395" cy="169276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cxnSpLocks/>
            <a:endCxn id="55" idx="1"/>
          </p:cNvCxnSpPr>
          <p:nvPr/>
        </p:nvCxnSpPr>
        <p:spPr>
          <a:xfrm rot="5400000" flipH="1" flipV="1">
            <a:off x="7743356" y="1965084"/>
            <a:ext cx="974662" cy="4040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4959772" y="892672"/>
            <a:ext cx="859531" cy="169278"/>
            <a:chOff x="1992327" y="3559447"/>
            <a:chExt cx="859531" cy="169276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0151" y="3585961"/>
              <a:ext cx="731520" cy="1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639517" y="1408525"/>
            <a:ext cx="873957" cy="169278"/>
            <a:chOff x="1992327" y="3559447"/>
            <a:chExt cx="873957" cy="169276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873957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3846585" y="1517506"/>
            <a:ext cx="1653382" cy="5729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1981" y="1493163"/>
            <a:ext cx="447537" cy="115301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cxnSpLocks/>
            <a:endCxn id="72" idx="1"/>
          </p:cNvCxnSpPr>
          <p:nvPr/>
        </p:nvCxnSpPr>
        <p:spPr>
          <a:xfrm rot="5400000" flipH="1" flipV="1">
            <a:off x="6670359" y="1380858"/>
            <a:ext cx="1653395" cy="8462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1" y="1824837"/>
            <a:ext cx="787395" cy="169278"/>
            <a:chOff x="1992327" y="3559447"/>
            <a:chExt cx="787395" cy="169276"/>
          </a:xfrm>
        </p:grpSpPr>
        <p:sp>
          <p:nvSpPr>
            <p:cNvPr id="78" name="TextBox 77">
              <a:hlinkClick r:id="rId7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OpCode_7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511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cxnSpLocks/>
            <a:endCxn id="78" idx="1"/>
          </p:cNvCxnSpPr>
          <p:nvPr/>
        </p:nvCxnSpPr>
        <p:spPr>
          <a:xfrm rot="5400000" flipH="1" flipV="1">
            <a:off x="8017280" y="2109902"/>
            <a:ext cx="744966" cy="34411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8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24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7C0D07-BBA6-9FCE-0B59-5B5FDF3D9278}"/>
              </a:ext>
            </a:extLst>
          </p:cNvPr>
          <p:cNvGrpSpPr/>
          <p:nvPr/>
        </p:nvGrpSpPr>
        <p:grpSpPr>
          <a:xfrm>
            <a:off x="8231480" y="1365433"/>
            <a:ext cx="859531" cy="169277"/>
            <a:chOff x="1992327" y="3559447"/>
            <a:chExt cx="859531" cy="284882"/>
          </a:xfrm>
        </p:grpSpPr>
        <p:sp>
          <p:nvSpPr>
            <p:cNvPr id="26" name="TextBox 2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C931972-7BF2-2645-A577-FE6870370B07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8488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OpCode_05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F10CE4-80EC-1EC1-523A-164D658EC14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4841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B2EB2E-24B5-752E-58F1-E29E7A247122}"/>
              </a:ext>
            </a:extLst>
          </p:cNvPr>
          <p:cNvGrpSpPr/>
          <p:nvPr/>
        </p:nvGrpSpPr>
        <p:grpSpPr>
          <a:xfrm>
            <a:off x="429890" y="2020241"/>
            <a:ext cx="859531" cy="169277"/>
            <a:chOff x="1992327" y="3559447"/>
            <a:chExt cx="859531" cy="256394"/>
          </a:xfrm>
        </p:grpSpPr>
        <p:sp>
          <p:nvSpPr>
            <p:cNvPr id="30" name="TextBox 29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B00FF8-DAE8-FAAD-C659-34F801E845F6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OpCode_10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DF623D-9B6D-874F-54FD-9547E50A59C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9714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9BEEE7-DE8E-A6F6-12B2-E619388FA1D3}"/>
              </a:ext>
            </a:extLst>
          </p:cNvPr>
          <p:cNvGrpSpPr/>
          <p:nvPr/>
        </p:nvGrpSpPr>
        <p:grpSpPr>
          <a:xfrm>
            <a:off x="429890" y="1642373"/>
            <a:ext cx="859531" cy="169277"/>
            <a:chOff x="1992327" y="3559447"/>
            <a:chExt cx="859531" cy="256394"/>
          </a:xfrm>
        </p:grpSpPr>
        <p:sp>
          <p:nvSpPr>
            <p:cNvPr id="36" name="TextBox 35">
              <a:hlinkClick r:id="rId11" action="ppaction://hlinksldjump"/>
              <a:extLst>
                <a:ext uri="{FF2B5EF4-FFF2-40B4-BE49-F238E27FC236}">
                  <a16:creationId xmlns:a16="http://schemas.microsoft.com/office/drawing/2014/main" id="{BE0DFEE8-2764-ED24-03D2-EA50DC50CA08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OpCode_11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A6C63-2974-D30E-B037-4E4F7648C5E9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F673673-E635-CE3B-6B1C-499B8AD45D9E}"/>
              </a:ext>
            </a:extLst>
          </p:cNvPr>
          <p:cNvSpPr txBox="1"/>
          <p:nvPr/>
        </p:nvSpPr>
        <p:spPr>
          <a:xfrm>
            <a:off x="9086947" y="133162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Absolute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0D1FCB-C1A4-505C-B90E-3060EF18A51F}"/>
              </a:ext>
            </a:extLst>
          </p:cNvPr>
          <p:cNvSpPr txBox="1"/>
          <p:nvPr/>
        </p:nvSpPr>
        <p:spPr>
          <a:xfrm>
            <a:off x="99546" y="1991149"/>
            <a:ext cx="3872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B16C09-DB02-F5CC-4C26-630EB38D06D0}"/>
              </a:ext>
            </a:extLst>
          </p:cNvPr>
          <p:cNvSpPr txBox="1"/>
          <p:nvPr/>
        </p:nvSpPr>
        <p:spPr>
          <a:xfrm>
            <a:off x="59009" y="1597469"/>
            <a:ext cx="412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B2FA4B-79B7-F1AD-4806-7A6EA78E94D3}"/>
              </a:ext>
            </a:extLst>
          </p:cNvPr>
          <p:cNvSpPr txBox="1"/>
          <p:nvPr/>
        </p:nvSpPr>
        <p:spPr>
          <a:xfrm>
            <a:off x="9294411" y="1780130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830B0BC-FBD0-6A77-CABE-6717BC453B4A}"/>
              </a:ext>
            </a:extLst>
          </p:cNvPr>
          <p:cNvGrpSpPr/>
          <p:nvPr/>
        </p:nvGrpSpPr>
        <p:grpSpPr>
          <a:xfrm>
            <a:off x="7920190" y="892655"/>
            <a:ext cx="787395" cy="169278"/>
            <a:chOff x="8214098" y="345813"/>
            <a:chExt cx="787395" cy="169276"/>
          </a:xfrm>
        </p:grpSpPr>
        <p:sp>
          <p:nvSpPr>
            <p:cNvPr id="72" name="TextBox 71">
              <a:hlinkClick r:id="rId12" action="ppaction://hlinksldjump"/>
              <a:extLst>
                <a:ext uri="{FF2B5EF4-FFF2-40B4-BE49-F238E27FC236}">
                  <a16:creationId xmlns:a16="http://schemas.microsoft.com/office/drawing/2014/main" id="{65606891-B5E7-8179-6960-042FA940AB1D}"/>
                </a:ext>
              </a:extLst>
            </p:cNvPr>
            <p:cNvSpPr txBox="1"/>
            <p:nvPr/>
          </p:nvSpPr>
          <p:spPr>
            <a:xfrm>
              <a:off x="8214098" y="345813"/>
              <a:ext cx="787395" cy="169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55E9741-7E39-156D-BA23-2A9340D9996D}"/>
                </a:ext>
              </a:extLst>
            </p:cNvPr>
            <p:cNvCxnSpPr>
              <a:cxnSpLocks/>
            </p:cNvCxnSpPr>
            <p:nvPr/>
          </p:nvCxnSpPr>
          <p:spPr>
            <a:xfrm>
              <a:off x="8294390" y="379092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1FF404-3454-13DA-FFBC-DE78AF6CFFE0}"/>
              </a:ext>
            </a:extLst>
          </p:cNvPr>
          <p:cNvSpPr txBox="1"/>
          <p:nvPr/>
        </p:nvSpPr>
        <p:spPr>
          <a:xfrm>
            <a:off x="8650279" y="846486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BRK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79D2716-BFFB-8889-E595-BC4F1BE9E92E}"/>
              </a:ext>
            </a:extLst>
          </p:cNvPr>
          <p:cNvCxnSpPr>
            <a:cxnSpLocks/>
            <a:endCxn id="26" idx="1"/>
          </p:cNvCxnSpPr>
          <p:nvPr/>
        </p:nvCxnSpPr>
        <p:spPr>
          <a:xfrm rot="5400000" flipH="1" flipV="1">
            <a:off x="7439704" y="1884445"/>
            <a:ext cx="1226149" cy="35740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A77ECC5-AF44-E23C-4024-5BF0325CBB67}"/>
              </a:ext>
            </a:extLst>
          </p:cNvPr>
          <p:cNvSpPr txBox="1"/>
          <p:nvPr/>
        </p:nvSpPr>
        <p:spPr>
          <a:xfrm>
            <a:off x="9190679" y="155587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ALU Immediate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413A21D6-D4CB-42CF-82A9-2D574D80DED6}"/>
              </a:ext>
            </a:extLst>
          </p:cNvPr>
          <p:cNvCxnSpPr>
            <a:cxnSpLocks/>
            <a:endCxn id="36" idx="3"/>
          </p:cNvCxnSpPr>
          <p:nvPr/>
        </p:nvCxnSpPr>
        <p:spPr>
          <a:xfrm rot="16200000" flipV="1">
            <a:off x="1110413" y="1906020"/>
            <a:ext cx="949208" cy="5911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80CD719C-467A-C203-49C8-760A4CFC3833}"/>
              </a:ext>
            </a:extLst>
          </p:cNvPr>
          <p:cNvCxnSpPr>
            <a:cxnSpLocks/>
            <a:endCxn id="30" idx="3"/>
          </p:cNvCxnSpPr>
          <p:nvPr/>
        </p:nvCxnSpPr>
        <p:spPr>
          <a:xfrm rot="16200000" flipV="1">
            <a:off x="1230501" y="2163801"/>
            <a:ext cx="541301" cy="4234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C7757CF-A5E6-AE8D-0F2B-0106A955D073}"/>
              </a:ext>
            </a:extLst>
          </p:cNvPr>
          <p:cNvSpPr txBox="1"/>
          <p:nvPr/>
        </p:nvSpPr>
        <p:spPr>
          <a:xfrm>
            <a:off x="5784613" y="846486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Reg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35234A3-DAF6-10A7-E34F-57D506C758CE}"/>
              </a:ext>
            </a:extLst>
          </p:cNvPr>
          <p:cNvSpPr txBox="1"/>
          <p:nvPr/>
        </p:nvSpPr>
        <p:spPr>
          <a:xfrm>
            <a:off x="6439669" y="1365147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</a:t>
            </a:r>
            <a:r>
              <a:rPr lang="en-US" sz="1100" err="1"/>
              <a:t>Imm</a:t>
            </a:r>
            <a:endParaRPr lang="en-US" sz="11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4D078F-F12F-C183-5E00-378DC9646968}"/>
              </a:ext>
            </a:extLst>
          </p:cNvPr>
          <p:cNvSpPr/>
          <p:nvPr/>
        </p:nvSpPr>
        <p:spPr>
          <a:xfrm>
            <a:off x="686202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C72D02-3FF0-35C1-070D-72175EDD5E1A}"/>
              </a:ext>
            </a:extLst>
          </p:cNvPr>
          <p:cNvSpPr/>
          <p:nvPr/>
        </p:nvSpPr>
        <p:spPr>
          <a:xfrm>
            <a:off x="714575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A275A6F-6DEF-5BCF-9F6D-324F056A3D05}"/>
              </a:ext>
            </a:extLst>
          </p:cNvPr>
          <p:cNvSpPr/>
          <p:nvPr/>
        </p:nvSpPr>
        <p:spPr>
          <a:xfrm>
            <a:off x="7429475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0607B1-9DEB-367B-A415-E7E4E9940DC4}"/>
              </a:ext>
            </a:extLst>
          </p:cNvPr>
          <p:cNvSpPr/>
          <p:nvPr/>
        </p:nvSpPr>
        <p:spPr>
          <a:xfrm>
            <a:off x="4202411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341B0C-56EE-A0B4-A70C-D14BAEC67699}"/>
              </a:ext>
            </a:extLst>
          </p:cNvPr>
          <p:cNvSpPr/>
          <p:nvPr/>
        </p:nvSpPr>
        <p:spPr>
          <a:xfrm>
            <a:off x="4486134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BB3895B-2C34-441A-ED76-F1F53472232A}"/>
              </a:ext>
            </a:extLst>
          </p:cNvPr>
          <p:cNvSpPr/>
          <p:nvPr/>
        </p:nvSpPr>
        <p:spPr>
          <a:xfrm>
            <a:off x="4769857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8F050CE-C690-907A-D6A6-FC211934B5C7}"/>
              </a:ext>
            </a:extLst>
          </p:cNvPr>
          <p:cNvSpPr/>
          <p:nvPr/>
        </p:nvSpPr>
        <p:spPr>
          <a:xfrm>
            <a:off x="1585786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98535E4-5206-F08D-FA45-66DD78C32379}"/>
              </a:ext>
            </a:extLst>
          </p:cNvPr>
          <p:cNvSpPr/>
          <p:nvPr/>
        </p:nvSpPr>
        <p:spPr>
          <a:xfrm>
            <a:off x="186950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94DBC4F-1180-17AB-7134-2EB56019BB8E}"/>
              </a:ext>
            </a:extLst>
          </p:cNvPr>
          <p:cNvSpPr/>
          <p:nvPr/>
        </p:nvSpPr>
        <p:spPr>
          <a:xfrm>
            <a:off x="215323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8202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 (v2.0)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3371514" y="4103280"/>
            <a:ext cx="6479292" cy="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7"/>
            <a:ext cx="843501" cy="184666"/>
            <a:chOff x="1992327" y="3559447"/>
            <a:chExt cx="843501" cy="184667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843501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OpCode_7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2878038" y="2713990"/>
            <a:ext cx="3926871" cy="3146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541223"/>
            <a:ext cx="4042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878038" y="2713990"/>
            <a:ext cx="2863113" cy="2813019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/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/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1908473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/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A562A-ABE7-D2B4-5A47-73EF785CD0E9}"/>
              </a:ext>
            </a:extLst>
          </p:cNvPr>
          <p:cNvSpPr txBox="1"/>
          <p:nvPr/>
        </p:nvSpPr>
        <p:spPr>
          <a:xfrm>
            <a:off x="1006053" y="256390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</p:spTree>
    <p:extLst>
      <p:ext uri="{BB962C8B-B14F-4D97-AF65-F5344CB8AC3E}">
        <p14:creationId xmlns:p14="http://schemas.microsoft.com/office/powerpoint/2010/main" val="157674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 (v2.0)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/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cxnSpLocks/>
            <a:endCxn id="40" idx="3"/>
          </p:cNvCxnSpPr>
          <p:nvPr/>
        </p:nvCxnSpPr>
        <p:spPr>
          <a:xfrm flipV="1">
            <a:off x="1628749" y="3257920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8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9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80980-C982-6D15-229D-89957DC2CCD1}"/>
              </a:ext>
            </a:extLst>
          </p:cNvPr>
          <p:cNvGrpSpPr/>
          <p:nvPr/>
        </p:nvGrpSpPr>
        <p:grpSpPr>
          <a:xfrm>
            <a:off x="918130" y="3196294"/>
            <a:ext cx="707245" cy="184666"/>
            <a:chOff x="10114348" y="3078736"/>
            <a:chExt cx="707246" cy="184667"/>
          </a:xfrm>
        </p:grpSpPr>
        <p:sp>
          <p:nvSpPr>
            <p:cNvPr id="7" name="TextBox 6">
              <a:hlinkClick r:id="rId10" action="ppaction://hlinksldjump"/>
              <a:extLst>
                <a:ext uri="{FF2B5EF4-FFF2-40B4-BE49-F238E27FC236}">
                  <a16:creationId xmlns:a16="http://schemas.microsoft.com/office/drawing/2014/main" id="{AEFB5F2E-B77F-A30F-C397-DE8D111B1065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Lo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C44B139-AB1B-9F55-3190-48FEA7124E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591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 (v2.0)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074664"/>
              </p:ext>
            </p:extLst>
          </p:nvPr>
        </p:nvGraphicFramePr>
        <p:xfrm>
          <a:off x="570525" y="790005"/>
          <a:ext cx="8128002" cy="5775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2609407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4850424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 marT="18288" marB="18288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Halt the </a:t>
                      </a: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0x02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</a:t>
                      </a:r>
                    </a:p>
                    <a:p>
                      <a:r>
                        <a:rPr lang="en-US" sz="1200"/>
                        <a:t>(OR, AND, XOR, NO</a:t>
                      </a: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highlight>
                            <a:srgbClr val="A9D18E"/>
                          </a:highlight>
                        </a:rPr>
                        <a:t>, ADD, SUB, ASL, ROL, LSR, ASR, ROR, </a:t>
                      </a:r>
                      <a:r>
                        <a:rPr lang="en-US" sz="1200"/>
                        <a:t>ADC, SBC)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0x06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</a:t>
                      </a:r>
                    </a:p>
                    <a:p>
                      <a:r>
                        <a:rPr lang="en-US" sz="1200"/>
                        <a:t>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0x07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0x08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register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Print a register as a character or integer  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35001">
                <a:tc>
                  <a:txBody>
                    <a:bodyPr/>
                    <a:lstStyle/>
                    <a:p>
                      <a:r>
                        <a:rPr lang="en-US" sz="1200"/>
                        <a:t>0x09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0x0A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0x0B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0x0C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0x0D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Print the immediate next byte as a character or integer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6268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0x0E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PUSH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20244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0x0F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9193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Subroutine, store current PC in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 Subroutine, Load PC from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 and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3915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LD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Pointer. Stack Pointer, Program counter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29552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12712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017565"/>
              </p:ext>
            </p:extLst>
          </p:nvPr>
        </p:nvGraphicFramePr>
        <p:xfrm>
          <a:off x="9516208" y="790004"/>
          <a:ext cx="1399443" cy="129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9443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</a:tblGrid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Covered by BIST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Planned</a:t>
                      </a: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55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/>
        </p:nvGraphicFramePr>
        <p:xfrm>
          <a:off x="622581" y="1228633"/>
          <a:ext cx="1008873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002857"/>
              </p:ext>
            </p:extLst>
          </p:nvPr>
        </p:nvGraphicFramePr>
        <p:xfrm>
          <a:off x="622579" y="4522163"/>
          <a:ext cx="10608860" cy="1417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Allow using ALU as two registers</a:t>
                      </a:r>
                    </a:p>
                    <a:p>
                      <a:r>
                        <a:rPr lang="en-US" sz="1500" strike="noStrike" baseline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Need to create output 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7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4172EC6-ACC4-0010-A1A8-6A19B5206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836D9313-3056-73B2-05D2-6DD81851E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17027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0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6B08484-5A12-A806-1C24-64F0C0242B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2DC5A7-7C36-7F97-84D2-C677316F1FBB}"/>
              </a:ext>
            </a:extLst>
          </p:cNvPr>
          <p:cNvSpPr/>
          <p:nvPr/>
        </p:nvSpPr>
        <p:spPr>
          <a:xfrm>
            <a:off x="260350" y="1150938"/>
            <a:ext cx="1250950" cy="457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ECC06E-6D94-4982-D6A0-A0F632887311}"/>
              </a:ext>
            </a:extLst>
          </p:cNvPr>
          <p:cNvSpPr/>
          <p:nvPr/>
        </p:nvSpPr>
        <p:spPr>
          <a:xfrm>
            <a:off x="260350" y="3003549"/>
            <a:ext cx="1333500" cy="66569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E550D93-7DAC-9402-5679-B0F1880DF298}"/>
              </a:ext>
            </a:extLst>
          </p:cNvPr>
          <p:cNvSpPr/>
          <p:nvPr/>
        </p:nvSpPr>
        <p:spPr>
          <a:xfrm>
            <a:off x="3128010" y="2964533"/>
            <a:ext cx="1250950" cy="66569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74C28B6-9AF0-978E-89B5-FC5C3FCEDF97}"/>
              </a:ext>
            </a:extLst>
          </p:cNvPr>
          <p:cNvSpPr/>
          <p:nvPr/>
        </p:nvSpPr>
        <p:spPr>
          <a:xfrm>
            <a:off x="2917824" y="1114953"/>
            <a:ext cx="1250950" cy="55033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B783A9-4321-3CC2-5760-C72F437A4B36}"/>
              </a:ext>
            </a:extLst>
          </p:cNvPr>
          <p:cNvSpPr/>
          <p:nvPr/>
        </p:nvSpPr>
        <p:spPr>
          <a:xfrm>
            <a:off x="5913120" y="95250"/>
            <a:ext cx="6209030" cy="29908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There are four forms of memory in the ByteFrost – Immediates (read-only), General-Purpose Registers (R0 – R3), Address Registers (DP, SP, PC), and Memory (64KB divided into ROM, RAM, and MMIO regions)</a:t>
            </a:r>
          </a:p>
          <a:p>
            <a:endParaRPr lang="en-US" sz="1400" dirty="0"/>
          </a:p>
          <a:p>
            <a:r>
              <a:rPr lang="en-US" sz="1400" dirty="0"/>
              <a:t>Every solid directed edge (u, v) in the following graph means that memory u can write to memory v with a dedicated instruction.</a:t>
            </a:r>
          </a:p>
          <a:p>
            <a:endParaRPr lang="en-US" sz="1400" dirty="0"/>
          </a:p>
          <a:p>
            <a:r>
              <a:rPr lang="en-US" sz="14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400" dirty="0"/>
          </a:p>
          <a:p>
            <a:r>
              <a:rPr lang="en-US" sz="1400" dirty="0"/>
              <a:t>There are technically 4 x 4 = 16 possible permutations here, but as immediates are read-only, there are in effect only 3 x 4 = 12 possible permutations.</a:t>
            </a:r>
          </a:p>
          <a:p>
            <a:r>
              <a:rPr lang="en-US" sz="14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B9D72DB4-403F-54A3-516D-5075DA5F8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454026"/>
              </p:ext>
            </p:extLst>
          </p:nvPr>
        </p:nvGraphicFramePr>
        <p:xfrm>
          <a:off x="199388" y="4321581"/>
          <a:ext cx="4179572" cy="2407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144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49221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026610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  <a:gridCol w="2287608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</a:tblGrid>
              <a:tr h="558433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Dedicated Instruction?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(LDR)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Imm_8</a:t>
                      </a:r>
                    </a:p>
                    <a:p>
                      <a:r>
                        <a:rPr lang="en-US" sz="1000" dirty="0"/>
                        <a:t>(LDR Rd,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(MOV)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Rs</a:t>
                      </a:r>
                    </a:p>
                    <a:p>
                      <a:r>
                        <a:rPr lang="en-US" sz="1000" dirty="0"/>
                        <a:t>(MOV Rd, 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(MVA*)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][L/H]</a:t>
                      </a:r>
                    </a:p>
                    <a:p>
                      <a:r>
                        <a:rPr lang="en-US" sz="1000" dirty="0"/>
                        <a:t>(MVA Rd, %L/RAR)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(LMA, LMR, LMO*)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(LMA) Rd = *{%HDP, Imm}</a:t>
                      </a:r>
                    </a:p>
                    <a:p>
                      <a:r>
                        <a:rPr lang="en-US" sz="1000" dirty="0"/>
                        <a:t>(LMR) Rd = *{%HDP, Rs}</a:t>
                      </a:r>
                    </a:p>
                    <a:p>
                      <a:r>
                        <a:rPr lang="en-US" sz="1000" dirty="0"/>
                        <a:t>(LMO) Rd = *(AR[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0D4418B-6DEF-1B07-A304-1C4AA7483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160252"/>
              </p:ext>
            </p:extLst>
          </p:nvPr>
        </p:nvGraphicFramePr>
        <p:xfrm>
          <a:off x="9540876" y="3221566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7845BD8-4256-03A2-0574-30FD44021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351595"/>
              </p:ext>
            </p:extLst>
          </p:nvPr>
        </p:nvGraphicFramePr>
        <p:xfrm>
          <a:off x="8547100" y="4895142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95254A-A505-F7C8-65BF-E80075007C7F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885825" y="1608138"/>
            <a:ext cx="41275" cy="1395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E28075E-BE3C-1574-EA5A-6268DCEAE4F8}"/>
              </a:ext>
            </a:extLst>
          </p:cNvPr>
          <p:cNvSpPr txBox="1"/>
          <p:nvPr/>
        </p:nvSpPr>
        <p:spPr>
          <a:xfrm>
            <a:off x="355602" y="225083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LDR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66A0A18F-3546-5952-8E52-572E767073CC}"/>
              </a:ext>
            </a:extLst>
          </p:cNvPr>
          <p:cNvCxnSpPr>
            <a:cxnSpLocks/>
            <a:stCxn id="19" idx="2"/>
            <a:endCxn id="19" idx="1"/>
          </p:cNvCxnSpPr>
          <p:nvPr/>
        </p:nvCxnSpPr>
        <p:spPr>
          <a:xfrm rot="5400000" flipH="1">
            <a:off x="427302" y="3169443"/>
            <a:ext cx="332845" cy="666750"/>
          </a:xfrm>
          <a:prstGeom prst="curvedConnector4">
            <a:avLst>
              <a:gd name="adj1" fmla="val -68681"/>
              <a:gd name="adj2" fmla="val 1342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187398B-3FE8-52AC-90BF-A220E5BC2EF1}"/>
              </a:ext>
            </a:extLst>
          </p:cNvPr>
          <p:cNvSpPr txBox="1"/>
          <p:nvPr/>
        </p:nvSpPr>
        <p:spPr>
          <a:xfrm>
            <a:off x="243684" y="392324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MOV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BAC4DC0-F04A-CFC9-50D1-73A377ADFA9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1593850" y="3297379"/>
            <a:ext cx="1534160" cy="39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6CAD826-A10C-FB3B-5FA3-50F6B143E70A}"/>
              </a:ext>
            </a:extLst>
          </p:cNvPr>
          <p:cNvSpPr txBox="1"/>
          <p:nvPr/>
        </p:nvSpPr>
        <p:spPr>
          <a:xfrm>
            <a:off x="2095498" y="3039888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MVA*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B7228D-74D6-A0CA-84C6-890CDE5236EB}"/>
              </a:ext>
            </a:extLst>
          </p:cNvPr>
          <p:cNvCxnSpPr>
            <a:cxnSpLocks/>
            <a:stCxn id="21" idx="1"/>
            <a:endCxn id="19" idx="0"/>
          </p:cNvCxnSpPr>
          <p:nvPr/>
        </p:nvCxnSpPr>
        <p:spPr>
          <a:xfrm flipH="1">
            <a:off x="927100" y="1390120"/>
            <a:ext cx="1990724" cy="1613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2225818-678D-1172-0720-3321822B79F3}"/>
              </a:ext>
            </a:extLst>
          </p:cNvPr>
          <p:cNvSpPr txBox="1"/>
          <p:nvPr/>
        </p:nvSpPr>
        <p:spPr>
          <a:xfrm>
            <a:off x="1511300" y="1965220"/>
            <a:ext cx="584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LMA, LMR, LMO*</a:t>
            </a:r>
          </a:p>
        </p:txBody>
      </p:sp>
    </p:spTree>
    <p:extLst>
      <p:ext uri="{BB962C8B-B14F-4D97-AF65-F5344CB8AC3E}">
        <p14:creationId xmlns:p14="http://schemas.microsoft.com/office/powerpoint/2010/main" val="420809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D3787EF-0EB3-7194-094A-4A861DAE5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F661BB50-A1DD-6845-4A67-C8D3B1FDB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56811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77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02084"/>
              </p:ext>
            </p:extLst>
          </p:nvPr>
        </p:nvGraphicFramePr>
        <p:xfrm>
          <a:off x="179753" y="561991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3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64318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43063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9044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3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63E5C71-839C-D79F-7ADC-214F03FCD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85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960954"/>
              </p:ext>
            </p:extLst>
          </p:nvPr>
        </p:nvGraphicFramePr>
        <p:xfrm>
          <a:off x="179752" y="5619913"/>
          <a:ext cx="10131063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04884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306A5C-40BE-DE94-0B75-EEBA25FB0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2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92087"/>
              </p:ext>
            </p:extLst>
          </p:nvPr>
        </p:nvGraphicFramePr>
        <p:xfrm>
          <a:off x="179753" y="5624993"/>
          <a:ext cx="1014058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400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7893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533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370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3645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17253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09090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81E3EF-5893-629A-1AFB-E1C714D7D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00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06649"/>
              </p:ext>
            </p:extLst>
          </p:nvPr>
        </p:nvGraphicFramePr>
        <p:xfrm>
          <a:off x="179751" y="5619913"/>
          <a:ext cx="106644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24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325888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055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54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5768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276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80365" y="2436627"/>
          <a:ext cx="5087485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2ED1B1-4F35-0ABA-5338-A7EA413BA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9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071396"/>
              </p:ext>
            </p:extLst>
          </p:nvPr>
        </p:nvGraphicFramePr>
        <p:xfrm>
          <a:off x="179753" y="5619913"/>
          <a:ext cx="1002152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90952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7B05CB-002D-7932-6286-0F13127E5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4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45697" y="2949767"/>
          <a:ext cx="4733396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09805"/>
              </p:ext>
            </p:extLst>
          </p:nvPr>
        </p:nvGraphicFramePr>
        <p:xfrm>
          <a:off x="179753" y="5619913"/>
          <a:ext cx="10102488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35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25601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200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814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41071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15652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C066917-5F50-BBEB-729E-D2EBECF72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A18E71E-17A1-33EA-68D7-D3C727E46A9A}"/>
              </a:ext>
            </a:extLst>
          </p:cNvPr>
          <p:cNvSpPr txBox="1"/>
          <p:nvPr/>
        </p:nvSpPr>
        <p:spPr>
          <a:xfrm>
            <a:off x="1915907" y="2505670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This only sets the PC Low register! As such, this instruction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438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737842"/>
              </p:ext>
            </p:extLst>
          </p:nvPr>
        </p:nvGraphicFramePr>
        <p:xfrm>
          <a:off x="4716584" y="742463"/>
          <a:ext cx="5638802" cy="3265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</a:t>
                      </a:r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)- No longer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37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126331"/>
              </p:ext>
            </p:extLst>
          </p:nvPr>
        </p:nvGraphicFramePr>
        <p:xfrm>
          <a:off x="193267" y="5619913"/>
          <a:ext cx="9946100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3765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BEF365-88BE-8965-F88B-99123BC59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91905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38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9E256E3-5172-E123-7A49-AF7365031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1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29384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77FF965-4803-D741-A1BC-E5F4FFC4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4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 dirty="0"/>
              <a:t>ByteFrost V2.0 – 16bit Address</a:t>
            </a:r>
          </a:p>
        </p:txBody>
      </p:sp>
    </p:spTree>
    <p:extLst>
      <p:ext uri="{BB962C8B-B14F-4D97-AF65-F5344CB8AC3E}">
        <p14:creationId xmlns:p14="http://schemas.microsoft.com/office/powerpoint/2010/main" val="1325567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4207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5613B23-2B07-A414-AB6B-A872A26F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0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8382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455E1C5-3D17-21C2-7FAD-3279636E9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60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2442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#Imm,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63215"/>
              </p:ext>
            </p:extLst>
          </p:nvPr>
        </p:nvGraphicFramePr>
        <p:xfrm>
          <a:off x="193267" y="5634601"/>
          <a:ext cx="10331858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9926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96814-EBF4-F227-16BD-AE79F9C03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2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047862"/>
              </p:ext>
            </p:extLst>
          </p:nvPr>
        </p:nvGraphicFramePr>
        <p:xfrm>
          <a:off x="4716583" y="742463"/>
          <a:ext cx="6292440" cy="334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69425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CC2EE01-2DAE-05C9-DCEF-B89AC57A4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37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255272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01063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FFCBED8-ABEF-96BA-4904-6CC48485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8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17658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73125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95C05BC-73BF-10D9-4287-8F3C194A1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1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09073"/>
              </p:ext>
            </p:extLst>
          </p:nvPr>
        </p:nvGraphicFramePr>
        <p:xfrm>
          <a:off x="4716583" y="742464"/>
          <a:ext cx="6292441" cy="2519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5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7040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727171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10_0100_0100_0000_0000 = 0x24400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Dummy from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Increment 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00_1000_0000_1000_0000 = 0x08080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SP,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343882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8D68651-4C92-A3B9-047F-BB34279FB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A27CDA5E-31B8-183A-D357-ABFA451CB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055119"/>
              </p:ext>
            </p:extLst>
          </p:nvPr>
        </p:nvGraphicFramePr>
        <p:xfrm>
          <a:off x="4715048" y="3230779"/>
          <a:ext cx="2761904" cy="934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63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551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Stack 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Expected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Empty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99508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- 1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Low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–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High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859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4400EC-EF58-B073-A0F5-A12496D7665E}"/>
              </a:ext>
            </a:extLst>
          </p:cNvPr>
          <p:cNvSpPr txBox="1"/>
          <p:nvPr/>
        </p:nvSpPr>
        <p:spPr>
          <a:xfrm>
            <a:off x="7582470" y="3218620"/>
            <a:ext cx="4521781" cy="93871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Return address must be 16-bit! I.e., to jump to a subroutine, you must use:</a:t>
            </a:r>
          </a:p>
          <a:p>
            <a:r>
              <a:rPr lang="en-US" sz="1100"/>
              <a:t>PUSH Return Address High Byte</a:t>
            </a:r>
          </a:p>
          <a:p>
            <a:r>
              <a:rPr lang="en-US" sz="1100"/>
              <a:t>LSP </a:t>
            </a:r>
            <a:r>
              <a:rPr lang="en-US" sz="1100" err="1"/>
              <a:t>DummyPC</a:t>
            </a:r>
            <a:r>
              <a:rPr lang="en-US" sz="1100"/>
              <a:t>, Subroutine Address High Byte</a:t>
            </a:r>
          </a:p>
          <a:p>
            <a:r>
              <a:rPr lang="en-US" sz="1100"/>
              <a:t>JSR Subroutine Address Low Byte</a:t>
            </a:r>
          </a:p>
        </p:txBody>
      </p:sp>
    </p:spTree>
    <p:extLst>
      <p:ext uri="{BB962C8B-B14F-4D97-AF65-F5344CB8AC3E}">
        <p14:creationId xmlns:p14="http://schemas.microsoft.com/office/powerpoint/2010/main" val="327296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495470"/>
              </p:ext>
            </p:extLst>
          </p:nvPr>
        </p:nvGraphicFramePr>
        <p:xfrm>
          <a:off x="179752" y="5619913"/>
          <a:ext cx="996437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8523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0F0AD3B-46BC-07BA-7E58-AA387519E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7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55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891017"/>
              </p:ext>
            </p:extLst>
          </p:nvPr>
        </p:nvGraphicFramePr>
        <p:xfrm>
          <a:off x="179752" y="5619913"/>
          <a:ext cx="1011677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30047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D94DE7E-A37C-DF33-CE6F-59BC61C84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6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440"/>
              </p:ext>
            </p:extLst>
          </p:nvPr>
        </p:nvGraphicFramePr>
        <p:xfrm>
          <a:off x="4716581" y="742463"/>
          <a:ext cx="6249874" cy="2224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74083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23523"/>
              </p:ext>
            </p:extLst>
          </p:nvPr>
        </p:nvGraphicFramePr>
        <p:xfrm>
          <a:off x="179752" y="5619913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FFFB1F-FF49-EF67-4814-547097376531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839A7871-B82F-AF03-D019-C976E7EB7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11308"/>
              </p:ext>
            </p:extLst>
          </p:nvPr>
        </p:nvGraphicFramePr>
        <p:xfrm>
          <a:off x="5645696" y="2949767"/>
          <a:ext cx="385753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13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361460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2264175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Special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DAB9D9-F093-B92B-C40C-F25DAAFCFD5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LSP DP, #0x00</a:t>
            </a:r>
          </a:p>
        </p:txBody>
      </p:sp>
    </p:spTree>
    <p:extLst>
      <p:ext uri="{BB962C8B-B14F-4D97-AF65-F5344CB8AC3E}">
        <p14:creationId xmlns:p14="http://schemas.microsoft.com/office/powerpoint/2010/main" val="236777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C9BE0-EDF4-FB03-378E-8B44891B5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163">
            <a:extLst>
              <a:ext uri="{FF2B5EF4-FFF2-40B4-BE49-F238E27FC236}">
                <a16:creationId xmlns:a16="http://schemas.microsoft.com/office/drawing/2014/main" id="{06009A91-1383-B9CF-6EEB-80DF8F8E0DDB}"/>
              </a:ext>
            </a:extLst>
          </p:cNvPr>
          <p:cNvSpPr/>
          <p:nvPr/>
        </p:nvSpPr>
        <p:spPr>
          <a:xfrm>
            <a:off x="2437168" y="3801937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4BCCE4F1-4DD2-6FE5-56CC-F1F7F34F9097}"/>
              </a:ext>
            </a:extLst>
          </p:cNvPr>
          <p:cNvSpPr/>
          <p:nvPr/>
        </p:nvSpPr>
        <p:spPr>
          <a:xfrm>
            <a:off x="2437168" y="3228181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AD4371E-C483-3F72-24BB-A12779456BD0}"/>
              </a:ext>
            </a:extLst>
          </p:cNvPr>
          <p:cNvSpPr/>
          <p:nvPr/>
        </p:nvSpPr>
        <p:spPr>
          <a:xfrm>
            <a:off x="2437168" y="2654425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9B46006F-3F4E-0533-F64D-2C2263802F25}"/>
              </a:ext>
            </a:extLst>
          </p:cNvPr>
          <p:cNvSpPr/>
          <p:nvPr/>
        </p:nvSpPr>
        <p:spPr>
          <a:xfrm>
            <a:off x="2437168" y="2080669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D4A42E4E-9302-702B-7944-5213532D6264}"/>
              </a:ext>
            </a:extLst>
          </p:cNvPr>
          <p:cNvSpPr/>
          <p:nvPr/>
        </p:nvSpPr>
        <p:spPr>
          <a:xfrm>
            <a:off x="2437168" y="4375692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47B4D0A-F7E1-7B97-C4F2-394F6A512798}"/>
              </a:ext>
            </a:extLst>
          </p:cNvPr>
          <p:cNvSpPr txBox="1"/>
          <p:nvPr/>
        </p:nvSpPr>
        <p:spPr>
          <a:xfrm>
            <a:off x="4631207" y="2154137"/>
            <a:ext cx="4972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3msb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4B0A132-BF5C-FEF5-2C95-3BEE99BEBA36}"/>
              </a:ext>
            </a:extLst>
          </p:cNvPr>
          <p:cNvSpPr txBox="1"/>
          <p:nvPr/>
        </p:nvSpPr>
        <p:spPr>
          <a:xfrm>
            <a:off x="5612891" y="274023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1600C10-A819-89AA-8034-D168409F2690}"/>
              </a:ext>
            </a:extLst>
          </p:cNvPr>
          <p:cNvSpPr txBox="1"/>
          <p:nvPr/>
        </p:nvSpPr>
        <p:spPr>
          <a:xfrm>
            <a:off x="5612891" y="3548017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AD2189-933E-F904-A4B3-2E3331C444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Unified Bus Operation (v2.0)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DEFC76-9998-19B4-1F88-A502BC47381D}"/>
              </a:ext>
            </a:extLst>
          </p:cNvPr>
          <p:cNvSpPr/>
          <p:nvPr/>
        </p:nvSpPr>
        <p:spPr>
          <a:xfrm>
            <a:off x="7681949" y="1200727"/>
            <a:ext cx="282975" cy="508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24EA2B-76E2-56E0-D502-7EA795D4766A}"/>
              </a:ext>
            </a:extLst>
          </p:cNvPr>
          <p:cNvSpPr/>
          <p:nvPr/>
        </p:nvSpPr>
        <p:spPr>
          <a:xfrm>
            <a:off x="772914" y="1874983"/>
            <a:ext cx="282975" cy="44813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778E0D-0ACE-E826-DD06-FBCB740A2466}"/>
              </a:ext>
            </a:extLst>
          </p:cNvPr>
          <p:cNvSpPr/>
          <p:nvPr/>
        </p:nvSpPr>
        <p:spPr>
          <a:xfrm rot="16200000">
            <a:off x="4901686" y="1944603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0624C475-378C-9235-EDCB-4968A695E201}"/>
              </a:ext>
            </a:extLst>
          </p:cNvPr>
          <p:cNvSpPr/>
          <p:nvPr/>
        </p:nvSpPr>
        <p:spPr>
          <a:xfrm>
            <a:off x="1512429" y="5384416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D28E6A-30EC-6071-B087-C34D5761DEA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35605" y="5613016"/>
            <a:ext cx="4768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133538-73E4-D915-0FE1-7AF7515A16E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8" y="3768105"/>
            <a:ext cx="477037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hlinkClick r:id="rId3" action="ppaction://hlinksldjump"/>
            <a:extLst>
              <a:ext uri="{FF2B5EF4-FFF2-40B4-BE49-F238E27FC236}">
                <a16:creationId xmlns:a16="http://schemas.microsoft.com/office/drawing/2014/main" id="{6C8986A6-3FB3-7696-2F78-B527DC212D3C}"/>
              </a:ext>
            </a:extLst>
          </p:cNvPr>
          <p:cNvSpPr/>
          <p:nvPr/>
        </p:nvSpPr>
        <p:spPr>
          <a:xfrm>
            <a:off x="5786491" y="3789235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SRAM</a:t>
            </a:r>
          </a:p>
        </p:txBody>
      </p:sp>
      <p:sp>
        <p:nvSpPr>
          <p:cNvPr id="16" name="Rectangle 15">
            <a:hlinkClick r:id="rId4" action="ppaction://hlinksldjump"/>
            <a:extLst>
              <a:ext uri="{FF2B5EF4-FFF2-40B4-BE49-F238E27FC236}">
                <a16:creationId xmlns:a16="http://schemas.microsoft.com/office/drawing/2014/main" id="{A8554522-2D3F-3A1E-D752-7CF3E3C6A555}"/>
              </a:ext>
            </a:extLst>
          </p:cNvPr>
          <p:cNvSpPr/>
          <p:nvPr/>
        </p:nvSpPr>
        <p:spPr>
          <a:xfrm>
            <a:off x="5786491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67AEC6-DD2E-51B8-9D93-908A045CE8C5}"/>
              </a:ext>
            </a:extLst>
          </p:cNvPr>
          <p:cNvSpPr/>
          <p:nvPr/>
        </p:nvSpPr>
        <p:spPr>
          <a:xfrm>
            <a:off x="4356027" y="1274618"/>
            <a:ext cx="282975" cy="3759203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9" name="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BBD9601B-98CE-4F02-B323-B7B412025CA7}"/>
              </a:ext>
            </a:extLst>
          </p:cNvPr>
          <p:cNvSpPr/>
          <p:nvPr/>
        </p:nvSpPr>
        <p:spPr>
          <a:xfrm>
            <a:off x="1532925" y="3015433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B2D77E-55A6-C26F-E2ED-F55A505FF7E7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7" y="3198313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hlinkClick r:id="rId6" action="ppaction://hlinksldjump"/>
            <a:extLst>
              <a:ext uri="{FF2B5EF4-FFF2-40B4-BE49-F238E27FC236}">
                <a16:creationId xmlns:a16="http://schemas.microsoft.com/office/drawing/2014/main" id="{C594A1F6-C28A-EB8E-76BE-450E36097344}"/>
              </a:ext>
            </a:extLst>
          </p:cNvPr>
          <p:cNvSpPr/>
          <p:nvPr/>
        </p:nvSpPr>
        <p:spPr>
          <a:xfrm>
            <a:off x="1532925" y="2445641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459A8F-BF3A-2321-BC37-D10E815B57E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069960" y="2628521"/>
            <a:ext cx="46296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5897969-8673-5BD5-00B1-36B8D83437E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538765" y="3198313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20DB054-52F7-0722-599C-E00DA8DC171D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38765" y="3768105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9CEE9FA-3859-9850-DA2D-C93395F1B82A}"/>
              </a:ext>
            </a:extLst>
          </p:cNvPr>
          <p:cNvCxnSpPr>
            <a:endCxn id="16" idx="1"/>
          </p:cNvCxnSpPr>
          <p:nvPr/>
        </p:nvCxnSpPr>
        <p:spPr>
          <a:xfrm>
            <a:off x="4639002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9753AB0-2B26-A839-D50D-50BF64CF061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2" y="40178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hlinkClick r:id="rId7" action="ppaction://hlinksldjump"/>
            <a:extLst>
              <a:ext uri="{FF2B5EF4-FFF2-40B4-BE49-F238E27FC236}">
                <a16:creationId xmlns:a16="http://schemas.microsoft.com/office/drawing/2014/main" id="{3EEA8D10-E1B4-C258-C78F-4730CD1CE8A3}"/>
              </a:ext>
            </a:extLst>
          </p:cNvPr>
          <p:cNvSpPr/>
          <p:nvPr/>
        </p:nvSpPr>
        <p:spPr>
          <a:xfrm>
            <a:off x="5098918" y="2123490"/>
            <a:ext cx="787701" cy="4204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AMAP</a:t>
            </a:r>
          </a:p>
          <a:p>
            <a:pPr algn="ctr"/>
            <a:r>
              <a:rPr lang="en-US" sz="140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116D635-A96F-3F83-A600-91BC0354B683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89196" y="2547528"/>
            <a:ext cx="450324" cy="443178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9C2733D-BDB0-0620-AB53-DA6B664AEC09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95810" y="2940914"/>
            <a:ext cx="1242978" cy="449060"/>
          </a:xfrm>
          <a:prstGeom prst="bentConnector3">
            <a:avLst>
              <a:gd name="adj1" fmla="val 84925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A3C68E8-1F1F-34AD-5DE7-B184B37CF8AE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4639002" y="2333723"/>
            <a:ext cx="4599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72D5E0DC-1648-593D-63BD-A4CDD15BF2BA}"/>
              </a:ext>
            </a:extLst>
          </p:cNvPr>
          <p:cNvSpPr/>
          <p:nvPr/>
        </p:nvSpPr>
        <p:spPr>
          <a:xfrm>
            <a:off x="5786491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4F8153F-F3C5-7E1C-3B43-FA3DB4BA2FF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2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3256ADC5-FC67-0B20-380B-6CB6C6C60725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98759" y="3337965"/>
            <a:ext cx="2037078" cy="449058"/>
          </a:xfrm>
          <a:prstGeom prst="bentConnector3">
            <a:avLst>
              <a:gd name="adj1" fmla="val 9126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hlinkClick r:id="rId8" action="ppaction://hlinksldjump"/>
            <a:extLst>
              <a:ext uri="{FF2B5EF4-FFF2-40B4-BE49-F238E27FC236}">
                <a16:creationId xmlns:a16="http://schemas.microsoft.com/office/drawing/2014/main" id="{8D1C9749-F348-2468-3BCE-E2990428FA73}"/>
              </a:ext>
            </a:extLst>
          </p:cNvPr>
          <p:cNvSpPr/>
          <p:nvPr/>
        </p:nvSpPr>
        <p:spPr>
          <a:xfrm>
            <a:off x="2804053" y="5383730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Micro</a:t>
            </a:r>
            <a:endParaRPr lang="en-US"/>
          </a:p>
          <a:p>
            <a:pPr algn="ctr"/>
            <a:r>
              <a:rPr lang="en-US" sz="1400"/>
              <a:t>Instructions</a:t>
            </a:r>
            <a:endParaRPr lang="en-US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CE59664-9AFB-709F-E257-A0C462BE60EC}"/>
              </a:ext>
            </a:extLst>
          </p:cNvPr>
          <p:cNvCxnSpPr>
            <a:cxnSpLocks/>
            <a:stCxn id="9" idx="3"/>
            <a:endCxn id="61" idx="1"/>
          </p:cNvCxnSpPr>
          <p:nvPr/>
        </p:nvCxnSpPr>
        <p:spPr>
          <a:xfrm>
            <a:off x="2518269" y="5613016"/>
            <a:ext cx="285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2D733F0-5CE4-90CB-1652-50F96E34DBE5}"/>
              </a:ext>
            </a:extLst>
          </p:cNvPr>
          <p:cNvCxnSpPr>
            <a:cxnSpLocks/>
            <a:stCxn id="61" idx="0"/>
            <a:endCxn id="17" idx="2"/>
          </p:cNvCxnSpPr>
          <p:nvPr/>
        </p:nvCxnSpPr>
        <p:spPr>
          <a:xfrm rot="5400000" flipH="1" flipV="1">
            <a:off x="3999035" y="4885250"/>
            <a:ext cx="349909" cy="647052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345AEB7-CF42-EB69-C4C0-22FD7438F19F}"/>
              </a:ext>
            </a:extLst>
          </p:cNvPr>
          <p:cNvSpPr txBox="1"/>
          <p:nvPr/>
        </p:nvSpPr>
        <p:spPr>
          <a:xfrm>
            <a:off x="3661458" y="4988948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03AACC9-4329-2478-3593-64318A337E3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156A677-10B7-45F3-383D-039231A6EC2C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DAFCCFF-D79A-4FFF-26DB-79155D090E63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505C732-EA41-18D8-A5E5-9BC4FF3D3D79}"/>
              </a:ext>
            </a:extLst>
          </p:cNvPr>
          <p:cNvSpPr/>
          <p:nvPr/>
        </p:nvSpPr>
        <p:spPr>
          <a:xfrm>
            <a:off x="5786491" y="5384416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Register</a:t>
            </a:r>
          </a:p>
          <a:p>
            <a:pPr algn="ctr"/>
            <a:r>
              <a:rPr lang="en-US" sz="1400"/>
              <a:t>File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E94DF95-B15A-D41A-BF25-5E94F5D61C11}"/>
              </a:ext>
            </a:extLst>
          </p:cNvPr>
          <p:cNvCxnSpPr>
            <a:cxnSpLocks/>
            <a:stCxn id="88" idx="3"/>
          </p:cNvCxnSpPr>
          <p:nvPr/>
        </p:nvCxnSpPr>
        <p:spPr>
          <a:xfrm>
            <a:off x="6792331" y="5613016"/>
            <a:ext cx="8896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Rectangle 2">
            <a:hlinkClick r:id="rId3" action="ppaction://hlinksldjump"/>
            <a:extLst>
              <a:ext uri="{FF2B5EF4-FFF2-40B4-BE49-F238E27FC236}">
                <a16:creationId xmlns:a16="http://schemas.microsoft.com/office/drawing/2014/main" id="{0EBA0DD2-33A7-A74E-0D5B-7045E6E31E2F}"/>
              </a:ext>
            </a:extLst>
          </p:cNvPr>
          <p:cNvSpPr/>
          <p:nvPr/>
        </p:nvSpPr>
        <p:spPr>
          <a:xfrm>
            <a:off x="6125639" y="1227860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H</a:t>
            </a:r>
          </a:p>
        </p:txBody>
      </p:sp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F9AB89FF-4462-CF61-08EF-9861178A439E}"/>
              </a:ext>
            </a:extLst>
          </p:cNvPr>
          <p:cNvSpPr/>
          <p:nvPr/>
        </p:nvSpPr>
        <p:spPr>
          <a:xfrm>
            <a:off x="6137028" y="1580151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L</a:t>
            </a:r>
          </a:p>
        </p:txBody>
      </p:sp>
      <p:sp>
        <p:nvSpPr>
          <p:cNvPr id="46" name="Rectangle 45">
            <a:hlinkClick r:id="rId6" action="ppaction://hlinksldjump"/>
            <a:extLst>
              <a:ext uri="{FF2B5EF4-FFF2-40B4-BE49-F238E27FC236}">
                <a16:creationId xmlns:a16="http://schemas.microsoft.com/office/drawing/2014/main" id="{62855FB6-801B-327B-1EBA-B764D214C3E7}"/>
              </a:ext>
            </a:extLst>
          </p:cNvPr>
          <p:cNvSpPr/>
          <p:nvPr/>
        </p:nvSpPr>
        <p:spPr>
          <a:xfrm>
            <a:off x="1532925" y="4155017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Base Pointer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25DFA60-0A2D-6AC8-114D-A68D4ADAADF0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538765" y="4337897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D451238-0D66-FF27-6F2A-543050818402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1065337" y="4337897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Rectangle 64">
            <a:hlinkClick r:id="rId6" action="ppaction://hlinksldjump"/>
            <a:extLst>
              <a:ext uri="{FF2B5EF4-FFF2-40B4-BE49-F238E27FC236}">
                <a16:creationId xmlns:a16="http://schemas.microsoft.com/office/drawing/2014/main" id="{F8C7235A-FC51-D67D-98AC-99EFDE4380EB}"/>
              </a:ext>
            </a:extLst>
          </p:cNvPr>
          <p:cNvSpPr/>
          <p:nvPr/>
        </p:nvSpPr>
        <p:spPr>
          <a:xfrm>
            <a:off x="1532925" y="1875849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TmpAR</a:t>
            </a:r>
            <a:endParaRPr lang="en-US" sz="1400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A1C77BC-F221-2A50-2FB0-606342117FA8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538765" y="2058729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hlinkClick r:id="rId4" action="ppaction://hlinksldjump"/>
            <a:extLst>
              <a:ext uri="{FF2B5EF4-FFF2-40B4-BE49-F238E27FC236}">
                <a16:creationId xmlns:a16="http://schemas.microsoft.com/office/drawing/2014/main" id="{BCCC7742-C3BE-8E8E-0505-A736000DF7EA}"/>
              </a:ext>
            </a:extLst>
          </p:cNvPr>
          <p:cNvSpPr/>
          <p:nvPr/>
        </p:nvSpPr>
        <p:spPr>
          <a:xfrm>
            <a:off x="1532925" y="1120480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16bitAdder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3964623-27E6-4340-76F9-8EC71741E547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38765" y="2628521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2943D321-0EE6-D927-CDC3-5158AEEB50B5}"/>
              </a:ext>
            </a:extLst>
          </p:cNvPr>
          <p:cNvCxnSpPr>
            <a:cxnSpLocks/>
            <a:stCxn id="7" idx="0"/>
            <a:endCxn id="84" idx="1"/>
          </p:cNvCxnSpPr>
          <p:nvPr/>
        </p:nvCxnSpPr>
        <p:spPr>
          <a:xfrm rot="5400000" flipH="1" flipV="1">
            <a:off x="960712" y="1302771"/>
            <a:ext cx="525903" cy="618523"/>
          </a:xfrm>
          <a:prstGeom prst="bentConnector2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6168354-3112-3AC6-5E78-D584EA6319E3}"/>
              </a:ext>
            </a:extLst>
          </p:cNvPr>
          <p:cNvSpPr txBox="1"/>
          <p:nvPr/>
        </p:nvSpPr>
        <p:spPr>
          <a:xfrm>
            <a:off x="829014" y="1124786"/>
            <a:ext cx="6864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8b</a:t>
            </a:r>
            <a:r>
              <a:rPr lang="en-US" sz="1100" dirty="0">
                <a:sym typeface="Wingdings" panose="05000000000000000000" pitchFamily="2" charset="2"/>
              </a:rPr>
              <a:t>16b</a:t>
            </a:r>
            <a:endParaRPr lang="en-US" sz="1100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1C31C31-63FB-DECA-AB9B-1A137F478E1B}"/>
              </a:ext>
            </a:extLst>
          </p:cNvPr>
          <p:cNvCxnSpPr>
            <a:cxnSpLocks/>
            <a:stCxn id="84" idx="2"/>
            <a:endCxn id="65" idx="0"/>
          </p:cNvCxnSpPr>
          <p:nvPr/>
        </p:nvCxnSpPr>
        <p:spPr>
          <a:xfrm>
            <a:off x="2035845" y="1577680"/>
            <a:ext cx="0" cy="2981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3672053-1ABF-20DA-3218-FBC1587E34C3}"/>
              </a:ext>
            </a:extLst>
          </p:cNvPr>
          <p:cNvCxnSpPr>
            <a:stCxn id="61" idx="3"/>
            <a:endCxn id="88" idx="1"/>
          </p:cNvCxnSpPr>
          <p:nvPr/>
        </p:nvCxnSpPr>
        <p:spPr>
          <a:xfrm>
            <a:off x="4896873" y="5613016"/>
            <a:ext cx="889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hlinkClick r:id="rId9" action="ppaction://hlinksldjump"/>
            <a:extLst>
              <a:ext uri="{FF2B5EF4-FFF2-40B4-BE49-F238E27FC236}">
                <a16:creationId xmlns:a16="http://schemas.microsoft.com/office/drawing/2014/main" id="{F3CA3F7A-DB6B-1F6C-3860-096BA9172147}"/>
              </a:ext>
            </a:extLst>
          </p:cNvPr>
          <p:cNvSpPr/>
          <p:nvPr/>
        </p:nvSpPr>
        <p:spPr>
          <a:xfrm>
            <a:off x="2070601" y="4828639"/>
            <a:ext cx="1605100" cy="3054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AR Select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3E5B068-4E06-151C-AD93-14E2FF8B029A}"/>
              </a:ext>
            </a:extLst>
          </p:cNvPr>
          <p:cNvCxnSpPr>
            <a:cxnSpLocks/>
          </p:cNvCxnSpPr>
          <p:nvPr/>
        </p:nvCxnSpPr>
        <p:spPr>
          <a:xfrm flipV="1">
            <a:off x="2355273" y="5134120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CB68532-B566-055C-EC8C-B7FB0386B0BE}"/>
              </a:ext>
            </a:extLst>
          </p:cNvPr>
          <p:cNvCxnSpPr>
            <a:cxnSpLocks/>
          </p:cNvCxnSpPr>
          <p:nvPr/>
        </p:nvCxnSpPr>
        <p:spPr>
          <a:xfrm flipV="1">
            <a:off x="3274291" y="5137958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A4148293-F401-31C6-1D64-649F31B8199D}"/>
              </a:ext>
            </a:extLst>
          </p:cNvPr>
          <p:cNvCxnSpPr>
            <a:cxnSpLocks/>
          </p:cNvCxnSpPr>
          <p:nvPr/>
        </p:nvCxnSpPr>
        <p:spPr>
          <a:xfrm>
            <a:off x="2538765" y="1349081"/>
            <a:ext cx="1817262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FDC13BD0-E33C-84CB-5D7A-3F327932E7FB}"/>
              </a:ext>
            </a:extLst>
          </p:cNvPr>
          <p:cNvSpPr txBox="1"/>
          <p:nvPr/>
        </p:nvSpPr>
        <p:spPr>
          <a:xfrm>
            <a:off x="5612891" y="436170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EF031CD1-FC68-7973-0B30-A52916074EC7}"/>
              </a:ext>
            </a:extLst>
          </p:cNvPr>
          <p:cNvCxnSpPr>
            <a:cxnSpLocks/>
          </p:cNvCxnSpPr>
          <p:nvPr/>
        </p:nvCxnSpPr>
        <p:spPr>
          <a:xfrm flipV="1">
            <a:off x="4639002" y="1352186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93C7FBD-BD38-DA2C-1C0A-0F019528FD5E}"/>
              </a:ext>
            </a:extLst>
          </p:cNvPr>
          <p:cNvCxnSpPr>
            <a:cxnSpLocks/>
          </p:cNvCxnSpPr>
          <p:nvPr/>
        </p:nvCxnSpPr>
        <p:spPr>
          <a:xfrm>
            <a:off x="4650391" y="1704477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743CB3DA-FB9A-22C3-2443-58D8D3EC6151}"/>
              </a:ext>
            </a:extLst>
          </p:cNvPr>
          <p:cNvSpPr txBox="1"/>
          <p:nvPr/>
        </p:nvSpPr>
        <p:spPr>
          <a:xfrm>
            <a:off x="5387715" y="1490548"/>
            <a:ext cx="4491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lsb</a:t>
            </a:r>
            <a:endParaRPr lang="en-US" sz="11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80A5CAC-696D-C1B9-70F9-CA19F00F49F7}"/>
              </a:ext>
            </a:extLst>
          </p:cNvPr>
          <p:cNvSpPr txBox="1"/>
          <p:nvPr/>
        </p:nvSpPr>
        <p:spPr>
          <a:xfrm>
            <a:off x="5387715" y="1138257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msb</a:t>
            </a:r>
            <a:endParaRPr lang="en-US" sz="1100" dirty="0"/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3463C2FE-6ED1-85F3-DD91-70DF8769AA2B}"/>
              </a:ext>
            </a:extLst>
          </p:cNvPr>
          <p:cNvCxnSpPr>
            <a:cxnSpLocks/>
          </p:cNvCxnSpPr>
          <p:nvPr/>
        </p:nvCxnSpPr>
        <p:spPr>
          <a:xfrm>
            <a:off x="6764110" y="1352186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56E5EF4-DFAB-DAF9-FAB6-FE9EE1BE33C9}"/>
              </a:ext>
            </a:extLst>
          </p:cNvPr>
          <p:cNvCxnSpPr>
            <a:cxnSpLocks/>
          </p:cNvCxnSpPr>
          <p:nvPr/>
        </p:nvCxnSpPr>
        <p:spPr>
          <a:xfrm>
            <a:off x="6749651" y="1704477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898118BB-E26B-1008-6226-CE4730FD8F6D}"/>
              </a:ext>
            </a:extLst>
          </p:cNvPr>
          <p:cNvCxnSpPr>
            <a:cxnSpLocks/>
            <a:stCxn id="112" idx="0"/>
            <a:endCxn id="171" idx="3"/>
          </p:cNvCxnSpPr>
          <p:nvPr/>
        </p:nvCxnSpPr>
        <p:spPr>
          <a:xfrm rot="16200000" flipV="1">
            <a:off x="2509673" y="4465160"/>
            <a:ext cx="390035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741F6AAE-E616-7CA1-1616-727DD2B336A9}"/>
              </a:ext>
            </a:extLst>
          </p:cNvPr>
          <p:cNvCxnSpPr>
            <a:cxnSpLocks/>
            <a:stCxn id="112" idx="0"/>
            <a:endCxn id="164" idx="3"/>
          </p:cNvCxnSpPr>
          <p:nvPr/>
        </p:nvCxnSpPr>
        <p:spPr>
          <a:xfrm rot="16200000" flipV="1">
            <a:off x="2222795" y="4178282"/>
            <a:ext cx="963790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hlinkClick r:id="rId10" action="ppaction://hlinksldjump"/>
            <a:extLst>
              <a:ext uri="{FF2B5EF4-FFF2-40B4-BE49-F238E27FC236}">
                <a16:creationId xmlns:a16="http://schemas.microsoft.com/office/drawing/2014/main" id="{A85457E7-0A17-A2F7-3CB9-3D5AB0E7E6E5}"/>
              </a:ext>
            </a:extLst>
          </p:cNvPr>
          <p:cNvSpPr/>
          <p:nvPr/>
        </p:nvSpPr>
        <p:spPr>
          <a:xfrm>
            <a:off x="1532925" y="3585225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Data Pointer</a:t>
            </a:r>
          </a:p>
        </p:txBody>
      </p: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100EC02C-79B7-FC12-6DC4-1BB47EAC4321}"/>
              </a:ext>
            </a:extLst>
          </p:cNvPr>
          <p:cNvCxnSpPr>
            <a:cxnSpLocks/>
            <a:stCxn id="112" idx="0"/>
            <a:endCxn id="168" idx="3"/>
          </p:cNvCxnSpPr>
          <p:nvPr/>
        </p:nvCxnSpPr>
        <p:spPr>
          <a:xfrm rot="16200000" flipV="1">
            <a:off x="1935917" y="3891404"/>
            <a:ext cx="1537546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37E88183-D48E-5780-FC51-37930368ED76}"/>
              </a:ext>
            </a:extLst>
          </p:cNvPr>
          <p:cNvCxnSpPr>
            <a:cxnSpLocks/>
            <a:stCxn id="112" idx="0"/>
            <a:endCxn id="169" idx="3"/>
          </p:cNvCxnSpPr>
          <p:nvPr/>
        </p:nvCxnSpPr>
        <p:spPr>
          <a:xfrm rot="16200000" flipV="1">
            <a:off x="1649039" y="3604526"/>
            <a:ext cx="2111302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nector: Elbow 186">
            <a:extLst>
              <a:ext uri="{FF2B5EF4-FFF2-40B4-BE49-F238E27FC236}">
                <a16:creationId xmlns:a16="http://schemas.microsoft.com/office/drawing/2014/main" id="{34070226-3DCE-27ED-333B-A3734C0BF7B9}"/>
              </a:ext>
            </a:extLst>
          </p:cNvPr>
          <p:cNvCxnSpPr>
            <a:cxnSpLocks/>
            <a:stCxn id="112" idx="0"/>
            <a:endCxn id="170" idx="3"/>
          </p:cNvCxnSpPr>
          <p:nvPr/>
        </p:nvCxnSpPr>
        <p:spPr>
          <a:xfrm rot="16200000" flipV="1">
            <a:off x="1362161" y="3317648"/>
            <a:ext cx="2685058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872EF9E5-039B-047F-F599-9A8F60726343}"/>
              </a:ext>
            </a:extLst>
          </p:cNvPr>
          <p:cNvSpPr txBox="1"/>
          <p:nvPr/>
        </p:nvSpPr>
        <p:spPr>
          <a:xfrm>
            <a:off x="2471006" y="2684832"/>
            <a:ext cx="3048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PC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F6DB1294-AAE0-4A6A-108F-01BF32DE7BAA}"/>
              </a:ext>
            </a:extLst>
          </p:cNvPr>
          <p:cNvSpPr txBox="1"/>
          <p:nvPr/>
        </p:nvSpPr>
        <p:spPr>
          <a:xfrm>
            <a:off x="2471006" y="3262102"/>
            <a:ext cx="2968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SP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1324B96-2595-A49A-603B-0FF8D8870AD7}"/>
              </a:ext>
            </a:extLst>
          </p:cNvPr>
          <p:cNvSpPr txBox="1"/>
          <p:nvPr/>
        </p:nvSpPr>
        <p:spPr>
          <a:xfrm>
            <a:off x="2471006" y="3812465"/>
            <a:ext cx="3145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DP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90FF7B1-AD84-2A2D-EFB8-6799B5109499}"/>
              </a:ext>
            </a:extLst>
          </p:cNvPr>
          <p:cNvSpPr txBox="1"/>
          <p:nvPr/>
        </p:nvSpPr>
        <p:spPr>
          <a:xfrm>
            <a:off x="2471006" y="4425885"/>
            <a:ext cx="3064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BP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5EB578E3-3BB2-5879-C370-7F52D29B0ACE}"/>
              </a:ext>
            </a:extLst>
          </p:cNvPr>
          <p:cNvSpPr txBox="1"/>
          <p:nvPr/>
        </p:nvSpPr>
        <p:spPr>
          <a:xfrm>
            <a:off x="2471006" y="2126538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TmpAR</a:t>
            </a:r>
            <a:endParaRPr lang="en-US" sz="900" dirty="0"/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2666905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6C35E-FDD3-D165-F9B0-5E3FC0134F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New Addressing Modes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93CF8-2E6D-18DB-E69D-057147472A6C}"/>
              </a:ext>
            </a:extLst>
          </p:cNvPr>
          <p:cNvSpPr txBox="1"/>
          <p:nvPr/>
        </p:nvSpPr>
        <p:spPr>
          <a:xfrm>
            <a:off x="535404" y="1197142"/>
            <a:ext cx="9354553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New architectural perspective:</a:t>
            </a:r>
          </a:p>
          <a:p>
            <a:r>
              <a:rPr lang="en-US" sz="1400" dirty="0"/>
              <a:t>Two kinds of words exist (data words (8 bit) and address words (16 bit)).</a:t>
            </a:r>
          </a:p>
          <a:p>
            <a:r>
              <a:rPr lang="en-US" sz="1400" dirty="0"/>
              <a:t>Each kind of words have their own registers (data registers and address registers), register files, and dedicated busses (data bus and address bus).</a:t>
            </a:r>
          </a:p>
          <a:p>
            <a:r>
              <a:rPr lang="en-US" sz="1400" dirty="0"/>
              <a:t>Programming Model-wise, moving towards using Address Registers for all pointer use; i.e., to perform memory loads/stores, an address register must be set to the relevant address and then used. The additional instruction overhead of this (setting the address register using an immediate / GR which takes at least 2 instructions for high and low bytes) is reduced by allowing for 8 bit immediate offsets and by setting an AR to another AR (with offset) in a single instruction.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0830EA4-ABA3-BB20-4E95-5EEC7E3EC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894453"/>
              </p:ext>
            </p:extLst>
          </p:nvPr>
        </p:nvGraphicFramePr>
        <p:xfrm>
          <a:off x="535404" y="3177758"/>
          <a:ext cx="9801056" cy="326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0264">
                  <a:extLst>
                    <a:ext uri="{9D8B030D-6E8A-4147-A177-3AD203B41FA5}">
                      <a16:colId xmlns:a16="http://schemas.microsoft.com/office/drawing/2014/main" val="238212452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4055632774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3656758536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2056576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New Instruction 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Opcodes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736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[L/H]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L/H (1 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934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Memory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26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170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Rs1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69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959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 = 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bits), Rs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881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507E00B-83D9-2E66-58E8-E0A4777F40FD}"/>
              </a:ext>
            </a:extLst>
          </p:cNvPr>
          <p:cNvSpPr txBox="1"/>
          <p:nvPr/>
        </p:nvSpPr>
        <p:spPr>
          <a:xfrm>
            <a:off x="9889958" y="999984"/>
            <a:ext cx="21175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Total opcodes needed: 9</a:t>
            </a:r>
          </a:p>
          <a:p>
            <a:endParaRPr lang="en-US" sz="1200" dirty="0"/>
          </a:p>
          <a:p>
            <a:r>
              <a:rPr lang="en-US" sz="1200" dirty="0"/>
              <a:t>But, can offset this by removing: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LSP (1)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PUSH / POP (2)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Current load-store memory instructions (4)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OUT instructions (2) (need to make display interface part of MMIO)</a:t>
            </a:r>
          </a:p>
        </p:txBody>
      </p:sp>
    </p:spTree>
    <p:extLst>
      <p:ext uri="{BB962C8B-B14F-4D97-AF65-F5344CB8AC3E}">
        <p14:creationId xmlns:p14="http://schemas.microsoft.com/office/powerpoint/2010/main" val="33088246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310AF-C2F7-F904-8982-9EF5028E3D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Instruction Decode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97AD91-9B73-3B63-B08A-109723F48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803088"/>
              </p:ext>
            </p:extLst>
          </p:nvPr>
        </p:nvGraphicFramePr>
        <p:xfrm>
          <a:off x="914400" y="1582054"/>
          <a:ext cx="6106026" cy="353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215">
                  <a:extLst>
                    <a:ext uri="{9D8B030D-6E8A-4147-A177-3AD203B41FA5}">
                      <a16:colId xmlns:a16="http://schemas.microsoft.com/office/drawing/2014/main" val="4096420902"/>
                    </a:ext>
                  </a:extLst>
                </a:gridCol>
                <a:gridCol w="935656">
                  <a:extLst>
                    <a:ext uri="{9D8B030D-6E8A-4147-A177-3AD203B41FA5}">
                      <a16:colId xmlns:a16="http://schemas.microsoft.com/office/drawing/2014/main" val="238005480"/>
                    </a:ext>
                  </a:extLst>
                </a:gridCol>
                <a:gridCol w="3940155">
                  <a:extLst>
                    <a:ext uri="{9D8B030D-6E8A-4147-A177-3AD203B41FA5}">
                      <a16:colId xmlns:a16="http://schemas.microsoft.com/office/drawing/2014/main" val="3437111917"/>
                    </a:ext>
                  </a:extLst>
                </a:gridCol>
              </a:tblGrid>
              <a:tr h="323842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Number of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49120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4:0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3317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62350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15701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37433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ALU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1814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81120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379662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Branch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57610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A/I (Display)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42043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89425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 or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Special Case – See Sidebar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50918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07624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25FD756-0733-1E2D-D8A6-5FFBC32D31B4}"/>
              </a:ext>
            </a:extLst>
          </p:cNvPr>
          <p:cNvSpPr/>
          <p:nvPr/>
        </p:nvSpPr>
        <p:spPr>
          <a:xfrm>
            <a:off x="3074068" y="1009096"/>
            <a:ext cx="1076827" cy="4060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Decode Module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3C1AE6-74F9-6277-AC82-95630E8D2FE9}"/>
              </a:ext>
            </a:extLst>
          </p:cNvPr>
          <p:cNvSpPr txBox="1"/>
          <p:nvPr/>
        </p:nvSpPr>
        <p:spPr>
          <a:xfrm>
            <a:off x="914400" y="1081425"/>
            <a:ext cx="1732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String (16 bits)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421354-07D2-AC96-83F7-B7DD2800CC2F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2646947" y="1212119"/>
            <a:ext cx="427121" cy="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8D84C-79DC-C012-7D33-336AE8AA98C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4150895" y="1212118"/>
            <a:ext cx="6039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8CD6510-AF09-7826-9275-DD158DB449D9}"/>
              </a:ext>
            </a:extLst>
          </p:cNvPr>
          <p:cNvSpPr txBox="1"/>
          <p:nvPr/>
        </p:nvSpPr>
        <p:spPr>
          <a:xfrm>
            <a:off x="4754880" y="1081313"/>
            <a:ext cx="2608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operands (Opcode, Rd, Rs1, …)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A80535-7873-B7BA-A0AA-FAC07DA290A2}"/>
              </a:ext>
            </a:extLst>
          </p:cNvPr>
          <p:cNvSpPr txBox="1"/>
          <p:nvPr/>
        </p:nvSpPr>
        <p:spPr>
          <a:xfrm>
            <a:off x="7832558" y="1828562"/>
            <a:ext cx="3356810" cy="33239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ARSrc</a:t>
            </a:r>
            <a:r>
              <a:rPr lang="en-US" sz="1400" dirty="0"/>
              <a:t> Decode:</a:t>
            </a:r>
          </a:p>
          <a:p>
            <a:pPr marL="342900" indent="-342900">
              <a:buAutoNum type="arabicPeriod"/>
            </a:pPr>
            <a:r>
              <a:rPr lang="en-US" sz="1400" dirty="0"/>
              <a:t>If opcode is of (AR </a:t>
            </a:r>
            <a:r>
              <a:rPr lang="en-US" sz="1400" dirty="0">
                <a:sym typeface="Wingdings" panose="05000000000000000000" pitchFamily="2" charset="2"/>
              </a:rPr>
              <a:t> GR) (Rd =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[L/H]) instruction, then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in bits 9:8.</a:t>
            </a:r>
          </a:p>
          <a:p>
            <a:pPr marL="342900" indent="-342900">
              <a:buAutoNum type="arabicPeriod"/>
            </a:pPr>
            <a:r>
              <a:rPr lang="en-US" sz="1400" dirty="0">
                <a:sym typeface="Wingdings" panose="05000000000000000000" pitchFamily="2" charset="2"/>
              </a:rPr>
              <a:t>Otherwise,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a function of bits 5 and the opcode (maybe the opcode’ least significant bit?)</a:t>
            </a:r>
          </a:p>
          <a:p>
            <a:r>
              <a:rPr lang="en-US" sz="1400" dirty="0">
                <a:sym typeface="Wingdings" panose="05000000000000000000" pitchFamily="2" charset="2"/>
              </a:rPr>
              <a:t>Instructions that specify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with 1 bit in bit 5 need to get the other bit from the opcode; if we always assign these two-opcode instructions opcodes as [4-bit opcode x][0/1], then we can get the other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bit from the least significant bit of the opcode, i.e., in these instructions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{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[5], 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[0]} (</a:t>
            </a:r>
            <a:r>
              <a:rPr lang="en-US" sz="1400">
                <a:sym typeface="Wingdings" panose="05000000000000000000" pitchFamily="2" charset="2"/>
              </a:rPr>
              <a:t>in bits 5 and 0)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41DABB-7083-6112-3702-DEE7F74DC2A7}"/>
              </a:ext>
            </a:extLst>
          </p:cNvPr>
          <p:cNvSpPr txBox="1"/>
          <p:nvPr/>
        </p:nvSpPr>
        <p:spPr>
          <a:xfrm>
            <a:off x="7832558" y="523374"/>
            <a:ext cx="335681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Decode module always creates values for all operands, even those that don’t exist in the current instruction (e.g., no Immediate in the opcode 2 ALU instruction). It’s up to the microcode to specify which operands to read / use to avoid reading garbage data.</a:t>
            </a:r>
          </a:p>
        </p:txBody>
      </p:sp>
    </p:spTree>
    <p:extLst>
      <p:ext uri="{BB962C8B-B14F-4D97-AF65-F5344CB8AC3E}">
        <p14:creationId xmlns:p14="http://schemas.microsoft.com/office/powerpoint/2010/main" val="4469981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5802C-F942-54F9-74C1-936CC4CC81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n-US" sz="2000" dirty="0"/>
              <a:t>New Addressing Mode Instructions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4EE46AF-8843-DCF0-6E80-572B8DCEAEE6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1280510"/>
          <a:ext cx="9744185" cy="571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70611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32178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15 14 13 12 11 10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4217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2FB76A1-7E8A-53DA-2BAB-A6ACDF7E3824}"/>
              </a:ext>
            </a:extLst>
          </p:cNvPr>
          <p:cNvSpPr txBox="1"/>
          <p:nvPr/>
        </p:nvSpPr>
        <p:spPr>
          <a:xfrm>
            <a:off x="421104" y="914400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Rd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[L/H]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E802FAE-93BB-B199-1864-CDEF8F7052B7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2255031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0F25B92-C322-E92B-3F5B-73DB3330DFBD}"/>
              </a:ext>
            </a:extLst>
          </p:cNvPr>
          <p:cNvSpPr txBox="1"/>
          <p:nvPr/>
        </p:nvSpPr>
        <p:spPr>
          <a:xfrm>
            <a:off x="421104" y="1888921"/>
            <a:ext cx="433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Rd =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</a:t>
            </a:r>
            <a:endParaRPr lang="en-US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865F6387-ABB4-D80F-7D7B-EE8C95137864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3218723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D36C016-1681-BB66-12BB-CEBF7695B1E1}"/>
              </a:ext>
            </a:extLst>
          </p:cNvPr>
          <p:cNvSpPr txBox="1"/>
          <p:nvPr/>
        </p:nvSpPr>
        <p:spPr>
          <a:xfrm>
            <a:off x="421104" y="2852613"/>
            <a:ext cx="510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 = Rs (Rd as source)</a:t>
            </a:r>
            <a:endParaRPr lang="en-US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815D0550-F330-BDBE-1DDF-D143918F81FC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4171586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B918703-F60A-0B3E-1CD0-1450B8E1C381}"/>
              </a:ext>
            </a:extLst>
          </p:cNvPr>
          <p:cNvSpPr txBox="1"/>
          <p:nvPr/>
        </p:nvSpPr>
        <p:spPr>
          <a:xfrm>
            <a:off x="421104" y="3805476"/>
            <a:ext cx="426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Imm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3153155B-D72E-749F-2EE5-67F51953F908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5156936"/>
          <a:ext cx="9748362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0320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99024">
                  <a:extLst>
                    <a:ext uri="{9D8B030D-6E8A-4147-A177-3AD203B41FA5}">
                      <a16:colId xmlns:a16="http://schemas.microsoft.com/office/drawing/2014/main" val="2966517136"/>
                    </a:ext>
                  </a:extLst>
                </a:gridCol>
                <a:gridCol w="999025">
                  <a:extLst>
                    <a:ext uri="{9D8B030D-6E8A-4147-A177-3AD203B41FA5}">
                      <a16:colId xmlns:a16="http://schemas.microsoft.com/office/drawing/2014/main" val="3326960323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13 12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11 10 9 8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Rs1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18F59D4-0539-8FF3-9E44-D183F823FFAE}"/>
              </a:ext>
            </a:extLst>
          </p:cNvPr>
          <p:cNvSpPr txBox="1"/>
          <p:nvPr/>
        </p:nvSpPr>
        <p:spPr>
          <a:xfrm>
            <a:off x="421104" y="4790826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Rs1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7F783F9E-5CDE-3538-7290-72961856D31D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6069115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D4D80DF-1035-FD15-6BAB-F80E6E869BB8}"/>
              </a:ext>
            </a:extLst>
          </p:cNvPr>
          <p:cNvSpPr txBox="1"/>
          <p:nvPr/>
        </p:nvSpPr>
        <p:spPr>
          <a:xfrm>
            <a:off x="421104" y="5703005"/>
            <a:ext cx="389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ARDest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3618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3128-C1AE-1B98-6A98-544E31DD8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237C11-0F7F-2C9A-0EAC-C6AA1F937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064442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L/H (1 bit)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FF068C-177E-58EE-681D-C9214F16C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273230"/>
              </p:ext>
            </p:extLst>
          </p:nvPr>
        </p:nvGraphicFramePr>
        <p:xfrm>
          <a:off x="914400" y="3968651"/>
          <a:ext cx="5881438" cy="1840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6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3205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668278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err="1"/>
                        <a:t>ARSelect</a:t>
                      </a:r>
                      <a:r>
                        <a:rPr lang="en-US" sz="1200" dirty="0"/>
                        <a:t> = </a:t>
                      </a:r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AddressByteSelect</a:t>
                      </a:r>
                      <a:r>
                        <a:rPr lang="en-US" sz="1200" dirty="0"/>
                        <a:t> = L/H (default behavior)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L/H byte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u="sng" dirty="0" err="1"/>
                        <a:t>AddressBusToDataBus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RegisterFileInputEnable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C90270B-736A-1B7F-69FB-527BCAD76D37}"/>
              </a:ext>
            </a:extLst>
          </p:cNvPr>
          <p:cNvSpPr txBox="1"/>
          <p:nvPr/>
        </p:nvSpPr>
        <p:spPr>
          <a:xfrm>
            <a:off x="914400" y="3195186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6556462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40CE5-B671-5CFA-26B2-DF3417DE1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C6472-78F3-56DF-180C-A9C17AA032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BBF9AE-F7E6-A82E-BB48-7456BBABC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65419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Memory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EFB8DC3-5F2C-3AE0-F4A7-D9A8F2F6B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273114"/>
              </p:ext>
            </p:extLst>
          </p:nvPr>
        </p:nvGraphicFramePr>
        <p:xfrm>
          <a:off x="6980321" y="1041534"/>
          <a:ext cx="4852737" cy="3058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ARSrc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TmpARRead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(from the 16-bit adder).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TmpAR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Memory data word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9833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RegisterFileInputEnable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943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4DC429A-E0C2-4418-6370-107A5F5D28AF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9094855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10E63-28A7-1211-ED2B-1379AA38F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F5B2-EFB3-5438-7A79-599AD0F58D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FF272E-A609-C499-FE80-C8EFFAEF0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970306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Immediate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6C4048D-4A5D-4657-8F34-70059B733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63157"/>
              </p:ext>
            </p:extLst>
          </p:nvPr>
        </p:nvGraphicFramePr>
        <p:xfrm>
          <a:off x="6980321" y="1041534"/>
          <a:ext cx="4852737" cy="1229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C94F6D-0053-A6AD-A8E7-CC1BC9C28D4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31082677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60F2F-6A2B-0049-F095-3BE996AE5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D1D10-7372-EFEA-2EAE-33F0F6A5A6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53D278C-F257-7239-1517-818283E73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312233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Rs1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56390C3-EDB7-B22A-B319-E25FD579A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280260"/>
              </p:ext>
            </p:extLst>
          </p:nvPr>
        </p:nvGraphicFramePr>
        <p:xfrm>
          <a:off x="6980321" y="1041534"/>
          <a:ext cx="4852737" cy="1706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Register File Output Enable </a:t>
                      </a:r>
                      <a:r>
                        <a:rPr lang="en-US" sz="1200" i="0" dirty="0"/>
                        <a:t>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Rs1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 err="1"/>
                        <a:t>RegisterFileOutputSelect</a:t>
                      </a:r>
                      <a:r>
                        <a:rPr lang="en-US" sz="1200" i="0" dirty="0"/>
                        <a:t> = 0 (Rs1)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7187B98-2756-5C44-AC5A-39F165C45DA0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173436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56F1D-408A-7B6A-2395-1CD654A3D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89E94-623D-4B0F-018D-DCD18BEF04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EB25D3-1867-8BC2-3CA0-A87C19E14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421142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b="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loadARHorL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6219FE5-7248-1B6A-6FA2-C9E4EB8F9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088469"/>
              </p:ext>
            </p:extLst>
          </p:nvPr>
        </p:nvGraphicFramePr>
        <p:xfrm>
          <a:off x="6980321" y="1041534"/>
          <a:ext cx="4852737" cy="5343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AddressBusToDataBus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low byte of the Address Bus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0 (L)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= 0 (L)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337605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515431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1 (H)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high byte of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3851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742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loadARHorL</a:t>
                      </a:r>
                      <a:r>
                        <a:rPr lang="en-US" sz="1200" b="0" i="0" dirty="0"/>
                        <a:t> = 1 (H)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20349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506A87-D8D3-5B63-3292-F9AE3DCDD683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4226971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A1A5A-5F2E-6F9F-C49E-29244CAB3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73F6-75B2-AA93-C534-79052E4415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41FD6F-A015-4B14-A7BD-49763C85E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39726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 = Rs (Rd as source)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bits), Rd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TmpARWrite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0BC163C-2C47-72BC-39CE-4D8D5D71A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438489"/>
              </p:ext>
            </p:extLst>
          </p:nvPr>
        </p:nvGraphicFramePr>
        <p:xfrm>
          <a:off x="6980321" y="1041534"/>
          <a:ext cx="4852737" cy="3298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1" i="0" dirty="0"/>
                        <a:t> </a:t>
                      </a:r>
                      <a:r>
                        <a:rPr lang="en-US" sz="1200" b="0" i="0" dirty="0"/>
                        <a:t>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Register File Output Enable </a:t>
                      </a:r>
                      <a:r>
                        <a:rPr lang="en-US" sz="1200" b="0" i="0" dirty="0"/>
                        <a:t>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 (Rd)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Use Rd as Source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MemWrite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735A8D-9B8B-9377-F15A-FD5964A7BDE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7680464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F8945-FAFE-1954-2875-805161DE9B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ARSelect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1547023-F92B-4D04-0B0B-335E7F184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473938"/>
              </p:ext>
            </p:extLst>
          </p:nvPr>
        </p:nvGraphicFramePr>
        <p:xfrm>
          <a:off x="914400" y="3758209"/>
          <a:ext cx="9601200" cy="2835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3057299652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556910871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464492428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465393676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462801025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396601857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491896773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099209367"/>
                    </a:ext>
                  </a:extLst>
                </a:gridCol>
              </a:tblGrid>
              <a:tr h="291300">
                <a:tc>
                  <a:txBody>
                    <a:bodyPr/>
                    <a:lstStyle/>
                    <a:p>
                      <a:r>
                        <a:rPr lang="en-US" sz="1050" dirty="0"/>
                        <a:t>Bus Grant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FetchCycle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 Out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SP Out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TmpAR</a:t>
                      </a:r>
                      <a:r>
                        <a:rPr lang="en-US" sz="1050" dirty="0"/>
                        <a:t> Write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Opcode_MAG_LDW_SDW_MAA</a:t>
                      </a:r>
                      <a:r>
                        <a:rPr lang="en-US" sz="1050" dirty="0"/>
                        <a:t>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r>
                        <a:rPr lang="en-US" sz="1050" dirty="0"/>
                        <a:t>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028469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775515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676983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466174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329507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TmpAR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499286"/>
                  </a:ext>
                </a:extLst>
              </a:tr>
              <a:tr h="755617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MAG, LDW, SDW, MAA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r>
                        <a:rPr lang="en-US" sz="1050" dirty="0"/>
                        <a:t> </a:t>
                      </a:r>
                    </a:p>
                    <a:p>
                      <a:r>
                        <a:rPr lang="en-US" sz="1050" dirty="0"/>
                        <a:t>(PC, DP, SP, or BP)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58182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65297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20A8B5C-5DF9-442A-7655-C9F168939242}"/>
              </a:ext>
            </a:extLst>
          </p:cNvPr>
          <p:cNvSpPr txBox="1"/>
          <p:nvPr/>
        </p:nvSpPr>
        <p:spPr>
          <a:xfrm>
            <a:off x="914400" y="11049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ARSelect</a:t>
            </a:r>
            <a:r>
              <a:rPr lang="en-US" dirty="0"/>
              <a:t> specifies which AR gets to write to the Address Bus and whether any of them do (it can do this since it only sends output enables; if it doesn’t send an output enable to any hardware entity, then no entity writes to the address bus).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9FA6CB-ACF5-75E4-A445-2D16B0ED0CD3}"/>
              </a:ext>
            </a:extLst>
          </p:cNvPr>
          <p:cNvSpPr txBox="1"/>
          <p:nvPr/>
        </p:nvSpPr>
        <p:spPr>
          <a:xfrm>
            <a:off x="914400" y="25146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</a:t>
            </a:r>
            <a:r>
              <a:rPr lang="en-US" dirty="0"/>
              <a:t> SP </a:t>
            </a:r>
            <a:r>
              <a:rPr lang="en-US" dirty="0" err="1"/>
              <a:t>Addr</a:t>
            </a:r>
            <a:r>
              <a:rPr lang="en-US" dirty="0"/>
              <a:t> control signal, </a:t>
            </a:r>
            <a:r>
              <a:rPr lang="en-US" dirty="0" err="1"/>
              <a:t>FetchCycle</a:t>
            </a:r>
            <a:r>
              <a:rPr lang="en-US" dirty="0"/>
              <a:t> (output of fetch state machine), Bus Grant (cause bus to float to allow external entity to write on the Address Bus), other control signals, instruction string operands.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82AC1B-D159-63C0-7BCA-4EC6E2E572F8}"/>
              </a:ext>
            </a:extLst>
          </p:cNvPr>
          <p:cNvSpPr txBox="1"/>
          <p:nvPr/>
        </p:nvSpPr>
        <p:spPr>
          <a:xfrm>
            <a:off x="4864099" y="594784"/>
            <a:ext cx="687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Outputs:</a:t>
            </a:r>
            <a:r>
              <a:rPr lang="en-US" dirty="0"/>
              <a:t> {None (Address Bus floats), PC, DP, SP, BP, </a:t>
            </a:r>
            <a:r>
              <a:rPr lang="en-US" dirty="0" err="1"/>
              <a:t>TmpAR</a:t>
            </a:r>
            <a:r>
              <a:rPr lang="en-US" dirty="0"/>
              <a:t>} (3 bits)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23469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05472-50A2-E7D3-F3E3-A0A3B32FD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C5849BF-4643-977C-2129-6E960F4245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D5AB008-47BB-7A9F-9FE5-C24C20F61F8E}"/>
              </a:ext>
            </a:extLst>
          </p:cNvPr>
          <p:cNvSpPr/>
          <p:nvPr/>
        </p:nvSpPr>
        <p:spPr>
          <a:xfrm>
            <a:off x="795338" y="1194608"/>
            <a:ext cx="1280160" cy="54864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48F7F1C-C364-557C-11FE-43714C0428DB}"/>
              </a:ext>
            </a:extLst>
          </p:cNvPr>
          <p:cNvSpPr/>
          <p:nvPr/>
        </p:nvSpPr>
        <p:spPr>
          <a:xfrm>
            <a:off x="2124075" y="2148752"/>
            <a:ext cx="1280160" cy="54864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0DDA3C-2A74-9DCA-3A46-14645AF70D04}"/>
              </a:ext>
            </a:extLst>
          </p:cNvPr>
          <p:cNvSpPr/>
          <p:nvPr/>
        </p:nvSpPr>
        <p:spPr>
          <a:xfrm>
            <a:off x="795338" y="3102896"/>
            <a:ext cx="1280160" cy="5486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AC9BFC3-FE66-6335-C204-A56F91F77BF9}"/>
              </a:ext>
            </a:extLst>
          </p:cNvPr>
          <p:cNvSpPr/>
          <p:nvPr/>
        </p:nvSpPr>
        <p:spPr>
          <a:xfrm>
            <a:off x="3452812" y="1194608"/>
            <a:ext cx="1280160" cy="5486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206A7A-2459-2D06-AB28-C3D4070EE540}"/>
              </a:ext>
            </a:extLst>
          </p:cNvPr>
          <p:cNvSpPr/>
          <p:nvPr/>
        </p:nvSpPr>
        <p:spPr>
          <a:xfrm>
            <a:off x="5913120" y="95250"/>
            <a:ext cx="6209030" cy="25600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There are five forms of memory in the ByteFrost – Immediates (read-only), General-Purpose Registers (R0 – R3), Address Registers (DP, SP, PC, BP), Memory (64KB divided into ROM, RAM, and MMIO regions), and Stack</a:t>
            </a:r>
          </a:p>
          <a:p>
            <a:endParaRPr lang="en-US" sz="1200" dirty="0"/>
          </a:p>
          <a:p>
            <a:r>
              <a:rPr lang="en-US" sz="1200" dirty="0"/>
              <a:t>Every solid directed edge (u, v) in the following graph means that memory u can write to memory v with a dedicated instruction.</a:t>
            </a:r>
          </a:p>
          <a:p>
            <a:endParaRPr lang="en-US" sz="1200" dirty="0"/>
          </a:p>
          <a:p>
            <a:r>
              <a:rPr lang="en-US" sz="12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200" dirty="0"/>
          </a:p>
          <a:p>
            <a:r>
              <a:rPr lang="en-US" sz="1200" dirty="0"/>
              <a:t>There are technically 5 x 5 = 25 possible permutations here, but as immediates are read-only, there are in effect only 5 x 4 = 20 possible permutations.</a:t>
            </a:r>
          </a:p>
          <a:p>
            <a:r>
              <a:rPr lang="en-US" sz="12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D2E86BE9-844B-D11E-5AC8-3D7570F1AA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780305"/>
              </p:ext>
            </p:extLst>
          </p:nvPr>
        </p:nvGraphicFramePr>
        <p:xfrm>
          <a:off x="269339" y="3922694"/>
          <a:ext cx="27432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Imm_8</a:t>
                      </a:r>
                    </a:p>
                    <a:p>
                      <a:r>
                        <a:rPr lang="en-US" sz="900" dirty="0"/>
                        <a:t>(LDR Rd,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(LDR)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Rs</a:t>
                      </a:r>
                    </a:p>
                    <a:p>
                      <a:r>
                        <a:rPr lang="en-US" sz="900" dirty="0"/>
                        <a:t>(MOV Rd, Rs)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(MOV)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[L/H]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1086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(LMA) Rd = *{%DP[H], Imm}, DP[L] = Imm</a:t>
                      </a:r>
                    </a:p>
                    <a:p>
                      <a:r>
                        <a:rPr lang="en-US" sz="900" dirty="0"/>
                        <a:t>(LMR) Rd = *{%DP[H], Rs}, DP[L] = Rs</a:t>
                      </a:r>
                    </a:p>
                    <a:p>
                      <a:r>
                        <a:rPr lang="en-US" sz="900" dirty="0"/>
                        <a:t>(LMO*) Rd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(LMA, LMR, *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*(SP), SP++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(POP)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F2657BB-2261-20EA-1A05-AFAD3CA9488D}"/>
              </a:ext>
            </a:extLst>
          </p:cNvPr>
          <p:cNvSpPr/>
          <p:nvPr/>
        </p:nvSpPr>
        <p:spPr>
          <a:xfrm>
            <a:off x="3452812" y="3102896"/>
            <a:ext cx="1280160" cy="548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Stack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43E10A7-BF18-74B6-8E25-148822ECAC82}"/>
              </a:ext>
            </a:extLst>
          </p:cNvPr>
          <p:cNvGrpSpPr/>
          <p:nvPr/>
        </p:nvGrpSpPr>
        <p:grpSpPr>
          <a:xfrm>
            <a:off x="1435418" y="1743248"/>
            <a:ext cx="904097" cy="396268"/>
            <a:chOff x="1435418" y="1743248"/>
            <a:chExt cx="904097" cy="39626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490661C-6B05-233E-AF05-34D636F47D5D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1435418" y="1743248"/>
              <a:ext cx="837405" cy="396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B675C2-587E-CD89-DAA2-57BAED0D7597}"/>
                </a:ext>
              </a:extLst>
            </p:cNvPr>
            <p:cNvSpPr txBox="1"/>
            <p:nvPr/>
          </p:nvSpPr>
          <p:spPr>
            <a:xfrm>
              <a:off x="1870284" y="1796986"/>
              <a:ext cx="4692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LDR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4D6BE3-9A99-271E-8212-040BC816AB6A}"/>
              </a:ext>
            </a:extLst>
          </p:cNvPr>
          <p:cNvCxnSpPr>
            <a:cxnSpLocks/>
          </p:cNvCxnSpPr>
          <p:nvPr/>
        </p:nvCxnSpPr>
        <p:spPr>
          <a:xfrm flipV="1">
            <a:off x="1703971" y="2706628"/>
            <a:ext cx="651833" cy="387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A09A44-42E1-ECD2-41B7-02FA1457A169}"/>
              </a:ext>
            </a:extLst>
          </p:cNvPr>
          <p:cNvSpPr txBox="1"/>
          <p:nvPr/>
        </p:nvSpPr>
        <p:spPr>
          <a:xfrm>
            <a:off x="1505166" y="2139516"/>
            <a:ext cx="454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MOV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4B8C28A2-BAD3-35C8-98BC-2440AAE7A3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402043"/>
              </p:ext>
            </p:extLst>
          </p:nvPr>
        </p:nvGraphicFramePr>
        <p:xfrm>
          <a:off x="3347817" y="3922694"/>
          <a:ext cx="2743200" cy="2478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05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7734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(?)</a:t>
                      </a:r>
                    </a:p>
                    <a:p>
                      <a:r>
                        <a:rPr lang="en-US" sz="900" dirty="0"/>
                        <a:t>ARDest = *{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 + 1,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 + Imm}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571126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*{SP + 1, SP}, SP += 2 (?) (e.g. POP ARDest)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AE779DEF-FE58-4D15-0561-71C70060C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46596"/>
              </p:ext>
            </p:extLst>
          </p:nvPr>
        </p:nvGraphicFramePr>
        <p:xfrm>
          <a:off x="6247428" y="3922693"/>
          <a:ext cx="2743200" cy="2468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 = Imm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532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 + 1, ARDest + Imm)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Imm)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 (load-store architecture)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*SP, SP++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2FBA3AA-A6E3-F336-224E-26BDAC000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908304"/>
              </p:ext>
            </p:extLst>
          </p:nvPr>
        </p:nvGraphicFramePr>
        <p:xfrm>
          <a:off x="9246330" y="3922693"/>
          <a:ext cx="2743200" cy="2468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Imm, SP– (Push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603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Rs, SP--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(PUSH *)</a:t>
                      </a:r>
                    </a:p>
                    <a:p>
                      <a:r>
                        <a:rPr lang="en-US" sz="900" dirty="0"/>
                        <a:t>(change to full-descending)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*(SP, SP – 1)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, SP -= 2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 (Push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C024229-DB71-E055-33CD-D0591FD17B6C}"/>
              </a:ext>
            </a:extLst>
          </p:cNvPr>
          <p:cNvCxnSpPr>
            <a:cxnSpLocks/>
          </p:cNvCxnSpPr>
          <p:nvPr/>
        </p:nvCxnSpPr>
        <p:spPr>
          <a:xfrm flipH="1">
            <a:off x="3094182" y="1734012"/>
            <a:ext cx="720436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8D53C8-0FF7-1701-C435-8E6C5F2C9FD8}"/>
              </a:ext>
            </a:extLst>
          </p:cNvPr>
          <p:cNvCxnSpPr>
            <a:cxnSpLocks/>
          </p:cNvCxnSpPr>
          <p:nvPr/>
        </p:nvCxnSpPr>
        <p:spPr>
          <a:xfrm flipH="1" flipV="1">
            <a:off x="3184260" y="2706628"/>
            <a:ext cx="667302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F331BEA-25E2-D1B8-8909-089471E75021}"/>
              </a:ext>
            </a:extLst>
          </p:cNvPr>
          <p:cNvCxnSpPr>
            <a:cxnSpLocks/>
          </p:cNvCxnSpPr>
          <p:nvPr/>
        </p:nvCxnSpPr>
        <p:spPr>
          <a:xfrm>
            <a:off x="1380002" y="1743248"/>
            <a:ext cx="0" cy="1359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BDD56F6-9637-454F-9754-22922F0DBD91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1435418" y="2678920"/>
            <a:ext cx="737234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A782C60-C322-FED0-331D-EB63A493DB63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3347817" y="1743248"/>
            <a:ext cx="745075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B4FCD91-BB57-5EA8-6E43-3AD61C2ACA8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404235" y="2678920"/>
            <a:ext cx="688657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rc 44">
            <a:extLst>
              <a:ext uri="{FF2B5EF4-FFF2-40B4-BE49-F238E27FC236}">
                <a16:creationId xmlns:a16="http://schemas.microsoft.com/office/drawing/2014/main" id="{CACD09FF-CAE3-A1D1-4031-516AC16FF069}"/>
              </a:ext>
            </a:extLst>
          </p:cNvPr>
          <p:cNvSpPr/>
          <p:nvPr/>
        </p:nvSpPr>
        <p:spPr>
          <a:xfrm>
            <a:off x="1830949" y="2217152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B2132F25-198C-1753-4841-90CD4BE9388D}"/>
              </a:ext>
            </a:extLst>
          </p:cNvPr>
          <p:cNvSpPr/>
          <p:nvPr/>
        </p:nvSpPr>
        <p:spPr>
          <a:xfrm>
            <a:off x="487064" y="3200827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421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EDD6D-79E7-1F42-CAB9-E009BD1DF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1A49-4FEE-DEF5-3140-C57536C31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206916" cy="457200"/>
          </a:xfrm>
        </p:spPr>
        <p:txBody>
          <a:bodyPr/>
          <a:lstStyle/>
          <a:p>
            <a:r>
              <a:rPr lang="en-US" dirty="0" err="1"/>
              <a:t>ARSelect</a:t>
            </a:r>
            <a:r>
              <a:rPr lang="en-US" dirty="0"/>
              <a:t> LUT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103B-5310-48D9-D02D-72A5A504279B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ARSelect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combinational logic (explained in previous slide) is implemented as a (8 bit  5 bit) (256 byte) LUT in an EEPROM.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D633AF8-FA79-89FA-A4F0-14881D48B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012268"/>
              </p:ext>
            </p:extLst>
          </p:nvPr>
        </p:nvGraphicFramePr>
        <p:xfrm>
          <a:off x="914399" y="1982110"/>
          <a:ext cx="3742442" cy="332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621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215821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Bus Grant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FetchCycle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Out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SP Out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TmpARWrite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OPCODE_MAG_LDW_SDW_MAA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b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[1]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[0]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E4DA595-EEA9-2434-5D2E-9DCD8E74B5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056103"/>
              </p:ext>
            </p:extLst>
          </p:nvPr>
        </p:nvGraphicFramePr>
        <p:xfrm>
          <a:off x="4778542" y="1982111"/>
          <a:ext cx="4205202" cy="3340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5389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489813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443766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TmpAR</a:t>
                      </a:r>
                      <a:r>
                        <a:rPr lang="en-US" sz="1200" i="0" dirty="0"/>
                        <a:t> Output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 Output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439678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</a:t>
                      </a:r>
                      <a:r>
                        <a:rPr lang="en-US" sz="1200"/>
                        <a:t>Output Enable </a:t>
                      </a:r>
                      <a:r>
                        <a:rPr lang="en-US" sz="1200" i="0"/>
                        <a:t>(</a:t>
                      </a:r>
                      <a:r>
                        <a:rPr lang="en-US" sz="1200" b="1" i="0"/>
                        <a:t>ACTIVE LOW</a:t>
                      </a:r>
                      <a:r>
                        <a:rPr lang="en-US" sz="1200" b="0" i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5973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4B3B-65E4-532C-21A5-B09A5A82A3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AddressByteSelect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1613DB-20B1-7A29-FE44-A7C57BE754EF}"/>
              </a:ext>
            </a:extLst>
          </p:cNvPr>
          <p:cNvSpPr txBox="1"/>
          <p:nvPr/>
        </p:nvSpPr>
        <p:spPr>
          <a:xfrm>
            <a:off x="914400" y="1058780"/>
            <a:ext cx="582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AddressByteSelect</a:t>
            </a:r>
            <a:r>
              <a:rPr lang="en-US" dirty="0"/>
              <a:t> selects whether the high (H) or low (L) byte of the Address Bus should be written to the Data Bus (which will be written to the Data Bus if the </a:t>
            </a:r>
            <a:r>
              <a:rPr lang="en-US" dirty="0" err="1"/>
              <a:t>AddressBusToDataBus</a:t>
            </a:r>
            <a:r>
              <a:rPr lang="en-US" dirty="0"/>
              <a:t> control signal is high).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7E303-D8B3-F375-908E-11BC09E018C7}"/>
              </a:ext>
            </a:extLst>
          </p:cNvPr>
          <p:cNvSpPr txBox="1"/>
          <p:nvPr/>
        </p:nvSpPr>
        <p:spPr>
          <a:xfrm>
            <a:off x="914400" y="2259109"/>
            <a:ext cx="610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</a:t>
            </a:r>
            <a:r>
              <a:rPr lang="en-US" dirty="0" err="1"/>
              <a:t>AddressHorL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083AFE-5B14-85E0-A2D5-568F271C7A2A}"/>
              </a:ext>
            </a:extLst>
          </p:cNvPr>
          <p:cNvSpPr txBox="1"/>
          <p:nvPr/>
        </p:nvSpPr>
        <p:spPr>
          <a:xfrm>
            <a:off x="914400" y="2905440"/>
            <a:ext cx="610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{Low, High} (1 bit)</a:t>
            </a:r>
            <a:endParaRPr lang="en-US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5745D06-06C7-7C78-C3A0-C9D8DA993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73551"/>
              </p:ext>
            </p:extLst>
          </p:nvPr>
        </p:nvGraphicFramePr>
        <p:xfrm>
          <a:off x="914400" y="3429000"/>
          <a:ext cx="81280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AddressHorL</a:t>
                      </a:r>
                      <a:r>
                        <a:rPr lang="en-US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MAA or JSR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7329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739CB-9E33-4AFD-7E60-868315220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57238-6417-3A69-BC97-3F33B5552D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69CF88-50A4-1388-375E-99AA36E862E3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must be able to tell an AR to read from the Data Bus, and we must specify which byte (L or H) it should write the Data </a:t>
            </a:r>
            <a:r>
              <a:rPr lang="en-US" dirty="0" err="1"/>
              <a:t>Bus’</a:t>
            </a:r>
            <a:r>
              <a:rPr lang="en-US" dirty="0"/>
              <a:t> data word into.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DC02A9-C9D8-0467-07CA-41D6A1980554}"/>
              </a:ext>
            </a:extLst>
          </p:cNvPr>
          <p:cNvSpPr txBox="1"/>
          <p:nvPr/>
        </p:nvSpPr>
        <p:spPr>
          <a:xfrm>
            <a:off x="914400" y="2024493"/>
            <a:ext cx="6108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ARDest instruction operand (2 bits), </a:t>
            </a:r>
            <a:r>
              <a:rPr lang="en-US" dirty="0" err="1"/>
              <a:t>loadAR</a:t>
            </a:r>
            <a:r>
              <a:rPr lang="en-US" dirty="0"/>
              <a:t> control signal, PC Load control signal, </a:t>
            </a:r>
            <a:r>
              <a:rPr lang="en-US" dirty="0" err="1"/>
              <a:t>loadARHorL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C7543C-F6BD-A5D2-F3D8-ED4DF0F88407}"/>
              </a:ext>
            </a:extLst>
          </p:cNvPr>
          <p:cNvSpPr txBox="1"/>
          <p:nvPr/>
        </p:nvSpPr>
        <p:spPr>
          <a:xfrm>
            <a:off x="914400" y="2905440"/>
            <a:ext cx="9270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{None (no AR reads), PC[Dummy H], PC[L], SP[H], SP[L], DP[H], DP[L], BP[H], BP[L]}</a:t>
            </a:r>
          </a:p>
          <a:p>
            <a:r>
              <a:rPr lang="en-US" dirty="0"/>
              <a:t>(</a:t>
            </a:r>
            <a:r>
              <a:rPr lang="en-US" b="1" dirty="0"/>
              <a:t>Note:</a:t>
            </a:r>
            <a:r>
              <a:rPr lang="en-US" dirty="0"/>
              <a:t> Can’t write to the actual PC H, can only write to the PC Dummy H from the data bus! Actual PC H only reads from the Dummy PC High!)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4358B2-A174-B944-6A75-80775B531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106257"/>
              </p:ext>
            </p:extLst>
          </p:nvPr>
        </p:nvGraphicFramePr>
        <p:xfrm>
          <a:off x="914400" y="3862140"/>
          <a:ext cx="9655345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9335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1761791855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3752676654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1218625">
                  <a:extLst>
                    <a:ext uri="{9D8B030D-6E8A-4147-A177-3AD203B41FA5}">
                      <a16:colId xmlns:a16="http://schemas.microsoft.com/office/drawing/2014/main" val="1516667648"/>
                    </a:ext>
                  </a:extLst>
                </a:gridCol>
                <a:gridCol w="1540045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loadAR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Opcode_MAA</a:t>
                      </a:r>
                      <a:r>
                        <a:rPr lang="en-US" sz="1200" dirty="0"/>
                        <a:t>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loadARHorL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Active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(and PC[H] = DHPC)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PC[HorL] (if L, PC[L] = data bus and PC[H] = DHPC)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694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ARDest[HorL]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349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728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2122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EC9E7-EF34-96FE-B93C-0B3B5C349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D380-2825-28A7-B0D7-272A23B10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206916" cy="457200"/>
          </a:xfrm>
        </p:spPr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 (AR Data Bus Load Enable LUT)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B5A4B3-5E75-4CF0-1009-3506AF138A92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Bus </a:t>
            </a:r>
            <a:r>
              <a:rPr lang="en-US" dirty="0">
                <a:sym typeface="Wingdings" panose="05000000000000000000" pitchFamily="2" charset="2"/>
              </a:rPr>
              <a:t> AR Loading combinational logic (explained in previous slide) is implemented as a (8 bit  8 bit) (256 byte) LUT in an EEPROM.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878AD53-DD2C-78A5-23A4-3FD596777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795727"/>
              </p:ext>
            </p:extLst>
          </p:nvPr>
        </p:nvGraphicFramePr>
        <p:xfrm>
          <a:off x="914399" y="1982110"/>
          <a:ext cx="3639553" cy="342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650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154903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Load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Opcode_MAA</a:t>
                      </a:r>
                      <a:r>
                        <a:rPr lang="en-US" sz="1200" i="0" dirty="0"/>
                        <a:t>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(AR) L/H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A8DA712-7969-F98A-955A-98721ECF8D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207608"/>
              </p:ext>
            </p:extLst>
          </p:nvPr>
        </p:nvGraphicFramePr>
        <p:xfrm>
          <a:off x="4778542" y="1982111"/>
          <a:ext cx="3812005" cy="3432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996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257009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452989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BP[H]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DP[H]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DP[L]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452989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+ PC[H] = 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31107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0CD7D-F44E-F6DF-D3AB-A3E71AA53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FD16503-5467-A048-091B-52B859C16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73FA4E-A49D-9545-E8EC-3133E09DAFA6}"/>
              </a:ext>
            </a:extLst>
          </p:cNvPr>
          <p:cNvGraphicFramePr>
            <a:graphicFrameLocks noGrp="1"/>
          </p:cNvGraphicFramePr>
          <p:nvPr/>
        </p:nvGraphicFramePr>
        <p:xfrm>
          <a:off x="4716581" y="742463"/>
          <a:ext cx="6249874" cy="2224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87E7A34B-1456-EB10-F5D6-7F6CDC3F4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E071211-4972-1148-2B4D-35CD83D1C6F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3A00062-0D5C-B315-8177-E0E4FA982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534105"/>
              </p:ext>
            </p:extLst>
          </p:nvPr>
        </p:nvGraphicFramePr>
        <p:xfrm>
          <a:off x="193268" y="742463"/>
          <a:ext cx="4329725" cy="51457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err="1"/>
                        <a:t>AddressBusToDataBus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err="1"/>
                        <a:t>TmpARRead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042F1B9-5FBF-B518-81CA-93FA18744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528008"/>
              </p:ext>
            </p:extLst>
          </p:nvPr>
        </p:nvGraphicFramePr>
        <p:xfrm>
          <a:off x="179752" y="5619913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2161D5F-117C-9DDC-9241-F30E30354324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3429238-B0DE-D4ED-BF3A-4B8B4A241C91}"/>
              </a:ext>
            </a:extLst>
          </p:cNvPr>
          <p:cNvGraphicFramePr>
            <a:graphicFrameLocks noGrp="1"/>
          </p:cNvGraphicFramePr>
          <p:nvPr/>
        </p:nvGraphicFramePr>
        <p:xfrm>
          <a:off x="5645696" y="2949767"/>
          <a:ext cx="385753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13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361460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2264175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Special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F369890-D1AD-C0C2-5F7B-BB3A623E4E6D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LSP DP, #0x00</a:t>
            </a:r>
          </a:p>
        </p:txBody>
      </p:sp>
    </p:spTree>
    <p:extLst>
      <p:ext uri="{BB962C8B-B14F-4D97-AF65-F5344CB8AC3E}">
        <p14:creationId xmlns:p14="http://schemas.microsoft.com/office/powerpoint/2010/main" val="317832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138 -  3-to-8 Line Decoder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3458A-167B-6240-2CA3-33212646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41165" y="184547"/>
            <a:ext cx="2853049" cy="2647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59685-E8E2-8CB6-3A74-24B5A45E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3"/>
          <a:stretch/>
        </p:blipFill>
        <p:spPr>
          <a:xfrm>
            <a:off x="400625" y="1265748"/>
            <a:ext cx="6928076" cy="4442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9D861A-2C26-5406-E128-AB014450C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845" y="3150297"/>
            <a:ext cx="4423275" cy="29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287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161 - 4-Bit Binary Counter, Asynchronous Reset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DFE0C-AC23-1DC5-0FB9-8413A1F1868C}"/>
              </a:ext>
            </a:extLst>
          </p:cNvPr>
          <p:cNvSpPr txBox="1"/>
          <p:nvPr/>
        </p:nvSpPr>
        <p:spPr>
          <a:xfrm>
            <a:off x="494817" y="5130352"/>
            <a:ext cx="7595377" cy="7386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400"/>
              <a:t>Notes: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Parallel Load need to happen on </a:t>
            </a:r>
            <a:r>
              <a:rPr lang="en-US" sz="1400" err="1"/>
              <a:t>invese</a:t>
            </a:r>
            <a:r>
              <a:rPr lang="en-US" sz="1400"/>
              <a:t> clock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Count need to happen on [TBD – need timing diagram of the PC Advance]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F3505A-FF75-9E62-0CBF-B3F83DB4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045" y="306180"/>
            <a:ext cx="2095683" cy="2568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564919-034A-D950-41CF-E7E36075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5" y="1472600"/>
            <a:ext cx="8058848" cy="2324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2D5F2E-CA71-977C-9678-6A1F38676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818" y="3527274"/>
            <a:ext cx="3455969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57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175 -  Quad D-Type Flip-Flop with Reset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75CFD-FB26-F5E0-5BF8-48107309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45" y="2166845"/>
            <a:ext cx="5315411" cy="2133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077CAE-D29F-3AE5-02BF-011755A77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086" y="2000115"/>
            <a:ext cx="4057777" cy="4294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2B28E-621E-936E-4989-02CB618E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346" y="284666"/>
            <a:ext cx="1948244" cy="20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327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245 -  Octal D-Type Flip-Flop with Reset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F269C-0E84-C830-638F-23927AE0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739" y="1"/>
            <a:ext cx="2704168" cy="2756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692492-51A3-4203-B084-F7DEE41C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884" y="3024074"/>
            <a:ext cx="4974189" cy="3100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886E1-F276-982A-CE33-8B2F47AE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522"/>
          <a:stretch/>
        </p:blipFill>
        <p:spPr>
          <a:xfrm>
            <a:off x="1132107" y="1459385"/>
            <a:ext cx="6535519" cy="27147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029BB8-EF87-9A75-6DEA-95CD9635257E}"/>
              </a:ext>
            </a:extLst>
          </p:cNvPr>
          <p:cNvSpPr/>
          <p:nvPr/>
        </p:nvSpPr>
        <p:spPr>
          <a:xfrm>
            <a:off x="11410951" y="1971676"/>
            <a:ext cx="523875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592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273 -  Octal D-Type Flip-Flop with Reset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C2337-CF2E-6F43-08A1-7FBE0B63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350" y="277390"/>
            <a:ext cx="2343353" cy="1790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7C341-2EFD-7EAA-338F-C7F94406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87" y="2524046"/>
            <a:ext cx="5119708" cy="2520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221080-A18D-F89C-F148-51272DE5D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34" y="2524047"/>
            <a:ext cx="3810289" cy="32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29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Bus Arbiter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826734"/>
              <a:ext cx="926411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3" action="ppaction://hlinksldjump"/>
                </a:rPr>
                <a:t>138: </a:t>
              </a:r>
              <a:r>
                <a:rPr lang="en-US" sz="1100" err="1">
                  <a:hlinkClick r:id="rId3" action="ppaction://hlinksldjump"/>
                </a:rPr>
                <a:t>Addr</a:t>
              </a:r>
              <a:r>
                <a:rPr lang="en-US" sz="1100">
                  <a:hlinkClick r:id="rId3" action="ppaction://hlinksldjump"/>
                </a:rPr>
                <a:t> Bus Arbiter</a:t>
              </a:r>
              <a:endParaRPr lang="en-US" sz="1100"/>
            </a:p>
          </p:txBody>
        </p:sp>
      </p:grp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3C5D4EC4-6998-6072-0D2C-5FAA9921AE59}"/>
              </a:ext>
            </a:extLst>
          </p:cNvPr>
          <p:cNvSpPr/>
          <p:nvPr/>
        </p:nvSpPr>
        <p:spPr>
          <a:xfrm>
            <a:off x="3245831" y="1563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stCxn id="6" idx="3"/>
          </p:cNvCxnSpPr>
          <p:nvPr/>
        </p:nvCxnSpPr>
        <p:spPr>
          <a:xfrm>
            <a:off x="4708871" y="1655351"/>
            <a:ext cx="1211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51A6C49A-2E9F-071C-D8A6-A0F2EA849EB4}"/>
              </a:ext>
            </a:extLst>
          </p:cNvPr>
          <p:cNvSpPr txBox="1"/>
          <p:nvPr/>
        </p:nvSpPr>
        <p:spPr>
          <a:xfrm>
            <a:off x="3857804" y="1838231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D79C408-F9AD-10C7-EFC3-92D18E60585C}"/>
              </a:ext>
            </a:extLst>
          </p:cNvPr>
          <p:cNvCxnSpPr>
            <a:stCxn id="9" idx="3"/>
          </p:cNvCxnSpPr>
          <p:nvPr/>
        </p:nvCxnSpPr>
        <p:spPr>
          <a:xfrm flipV="1">
            <a:off x="4708871" y="1838229"/>
            <a:ext cx="1211637" cy="923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74E4938B-F0AE-8838-6851-EF1AF740E8BD}"/>
              </a:ext>
            </a:extLst>
          </p:cNvPr>
          <p:cNvSpPr txBox="1"/>
          <p:nvPr/>
        </p:nvSpPr>
        <p:spPr>
          <a:xfrm>
            <a:off x="7643089" y="1617957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Data Pointer OE</a:t>
            </a:r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5905D15D-FCD4-98DF-660F-B549CCC1F436}"/>
              </a:ext>
            </a:extLst>
          </p:cNvPr>
          <p:cNvSpPr txBox="1"/>
          <p:nvPr/>
        </p:nvSpPr>
        <p:spPr>
          <a:xfrm>
            <a:off x="7643088" y="1945939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Stack Pointer OE</a:t>
            </a:r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AF48A073-3C4C-830D-905E-A24A043B4C46}"/>
              </a:ext>
            </a:extLst>
          </p:cNvPr>
          <p:cNvSpPr txBox="1"/>
          <p:nvPr/>
        </p:nvSpPr>
        <p:spPr>
          <a:xfrm>
            <a:off x="7643087" y="2273921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Program Counter OE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C2693F4-8BC8-9BA6-F75F-34FA4858ED42}"/>
              </a:ext>
            </a:extLst>
          </p:cNvPr>
          <p:cNvCxnSpPr>
            <a:endCxn id="13" idx="1"/>
          </p:cNvCxnSpPr>
          <p:nvPr/>
        </p:nvCxnSpPr>
        <p:spPr>
          <a:xfrm flipV="1">
            <a:off x="6950293" y="1725679"/>
            <a:ext cx="692796" cy="1077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A2E4A97-C44F-B8BE-8324-9CA5BB8EC06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50293" y="1985800"/>
            <a:ext cx="692795" cy="678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CE0CDAC-13EB-0466-F010-4B2CCA00960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60770" y="2138201"/>
            <a:ext cx="782317" cy="2434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hlinkClick r:id="rId9" action="ppaction://hlinksldjump"/>
            <a:extLst>
              <a:ext uri="{FF2B5EF4-FFF2-40B4-BE49-F238E27FC236}">
                <a16:creationId xmlns:a16="http://schemas.microsoft.com/office/drawing/2014/main" id="{CC5174A9-3B26-4DE8-66A7-9856560C687A}"/>
              </a:ext>
            </a:extLst>
          </p:cNvPr>
          <p:cNvSpPr txBox="1"/>
          <p:nvPr/>
        </p:nvSpPr>
        <p:spPr>
          <a:xfrm>
            <a:off x="3959948" y="2103720"/>
            <a:ext cx="748923" cy="2616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/>
              <a:t>Bus Grant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32DBC24-7BD8-1A78-4933-808AC3EB1741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708871" y="1985800"/>
            <a:ext cx="1223727" cy="248725"/>
          </a:xfrm>
          <a:prstGeom prst="bentConnector3">
            <a:avLst>
              <a:gd name="adj1" fmla="val 573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21A0C293-07C9-7C02-3899-7DD340105F2D}"/>
              </a:ext>
            </a:extLst>
          </p:cNvPr>
          <p:cNvSpPr/>
          <p:nvPr/>
        </p:nvSpPr>
        <p:spPr>
          <a:xfrm>
            <a:off x="1390245" y="3819912"/>
            <a:ext cx="3711171" cy="803564"/>
          </a:xfrm>
          <a:prstGeom prst="wedgeRoundRectCallout">
            <a:avLst>
              <a:gd name="adj1" fmla="val 32848"/>
              <a:gd name="adj2" fmla="val -23019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When the bus is granted to MMIO Master (SD Card) all other masters set to three state (No one transmit address on the bus)</a:t>
            </a:r>
          </a:p>
        </p:txBody>
      </p:sp>
    </p:spTree>
    <p:extLst>
      <p:ext uri="{BB962C8B-B14F-4D97-AF65-F5344CB8AC3E}">
        <p14:creationId xmlns:p14="http://schemas.microsoft.com/office/powerpoint/2010/main" val="16619202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547 -  Octal 3−State Noninverting D Flip−Flop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5EF0B-AD20-7AC9-5818-F753A025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377" y="267123"/>
            <a:ext cx="2415131" cy="2177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3CA70-A5AB-E768-1A7D-A72DE20C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78" y="2939021"/>
            <a:ext cx="4930567" cy="2834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E27BE-A8A0-308D-9F3B-0B9ACDE23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168" y="2015997"/>
            <a:ext cx="453453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502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/>
              <a:t>ByteFrost V1.0 – First Working Version</a:t>
            </a:r>
          </a:p>
        </p:txBody>
      </p:sp>
    </p:spTree>
    <p:extLst>
      <p:ext uri="{BB962C8B-B14F-4D97-AF65-F5344CB8AC3E}">
        <p14:creationId xmlns:p14="http://schemas.microsoft.com/office/powerpoint/2010/main" val="33932298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9" y="3810593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8" y="1659747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8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6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8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9" y="4049588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9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5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9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6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4" y="2020634"/>
            <a:ext cx="330076" cy="2635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1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8" y="1307935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2A47C82-9A81-696C-0DA6-55858BDD2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8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Fetch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5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7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8" y="4627877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3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4E5EAB0-7E5B-F672-C59E-63E9F3696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72</a:t>
            </a:fld>
            <a:endParaRPr lang="en-US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4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" y="1"/>
            <a:ext cx="3519055" cy="80356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r>
              <a:rPr lang="en-US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1" y="2027382"/>
            <a:ext cx="3363799" cy="909783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4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7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7" y="3752505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5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2" y="4490886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7"/>
            <a:ext cx="544403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ADC</a:t>
            </a:r>
          </a:p>
          <a:p>
            <a:pPr algn="ctr"/>
            <a:r>
              <a:rPr lang="en-US" sz="120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4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7"/>
            <a:ext cx="1440431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</a:t>
            </a:r>
          </a:p>
          <a:p>
            <a:pPr algn="ctr"/>
            <a:r>
              <a:rPr lang="en-US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90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29" y="1440856"/>
            <a:ext cx="1526051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  <a:p>
            <a:pPr algn="ctr"/>
            <a:r>
              <a:rPr lang="en-US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1" y="3697471"/>
            <a:ext cx="1198419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 Out </a:t>
            </a:r>
          </a:p>
          <a:p>
            <a:pPr algn="ctr"/>
            <a:r>
              <a:rPr lang="en-US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7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5"/>
            <a:ext cx="2459459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3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30" y="2576483"/>
            <a:ext cx="815527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9" y="2298970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</a:t>
            </a:r>
            <a:r>
              <a:rPr lang="en-US" err="1"/>
              <a:t>Intructions</a:t>
            </a:r>
            <a:endParaRPr lang="en-US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2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9" y="4138139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9" y="1215643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3" y="2553011"/>
            <a:ext cx="1608903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6" y="2249295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1" y="4973904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6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8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3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1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8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3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9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2"/>
            <a:ext cx="14291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5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7" y="3696602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7"/>
            <a:ext cx="0" cy="44327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1"/>
            <a:ext cx="0" cy="57225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5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50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3" y="2290301"/>
            <a:ext cx="0" cy="40869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6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4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5" y="3853483"/>
            <a:ext cx="129458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1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1" y="2281333"/>
            <a:ext cx="0" cy="19969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30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1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1" y="3424925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5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9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2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7" y="2376049"/>
            <a:ext cx="7701157" cy="1353683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5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5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9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1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1" y="2155835"/>
            <a:ext cx="0" cy="197181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5"/>
            <a:ext cx="6963707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9"/>
            <a:ext cx="7921607" cy="1332735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9" y="137990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100" y="1110757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6" y="1288392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8" y="1480071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9" y="2882773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9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1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70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BE3F7BD-CA8A-E510-B5BF-6324030E2CD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74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5" y="2932234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Registers Schematics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192" y="765661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191" y="5278631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8" y="1251047"/>
            <a:ext cx="3849735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3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4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1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5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10" y="3005424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7"/>
            <a:ext cx="1375575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1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8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1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1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2" y="3133045"/>
            <a:ext cx="341175" cy="1526807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80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1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6001" y="2280619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55" name="TextBox 54">
            <a:hlinkClick r:id="rId9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3" y="2472296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59" name="TextBox 58">
            <a:hlinkClick r:id="rId8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9" y="450249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1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1" y="65444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75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F2597B-8D93-1E00-7BDF-3FAFDD7C554E}"/>
              </a:ext>
            </a:extLst>
          </p:cNvPr>
          <p:cNvGrpSpPr/>
          <p:nvPr/>
        </p:nvGrpSpPr>
        <p:grpSpPr>
          <a:xfrm>
            <a:off x="469311" y="3337560"/>
            <a:ext cx="1463040" cy="182880"/>
            <a:chOff x="9859776" y="1158931"/>
            <a:chExt cx="1463040" cy="182880"/>
          </a:xfrm>
        </p:grpSpPr>
        <p:sp>
          <p:nvSpPr>
            <p:cNvPr id="4" name="Rectangle 3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A07C38-50EC-2B06-F98F-F1D6E7CFCBA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B5C7EC-CCED-7E5B-E6B3-3F7359F33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3" cy="292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49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3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89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3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1" y="2358186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70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ADA86-D5F0-4031-22B4-1A4D61FC6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27" y="457200"/>
            <a:ext cx="3840480" cy="457200"/>
          </a:xfrm>
        </p:spPr>
        <p:txBody>
          <a:bodyPr/>
          <a:lstStyle/>
          <a:p>
            <a:r>
              <a:rPr lang="en-US"/>
              <a:t>Register Out (RO) Select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9" y="2063134"/>
            <a:ext cx="3390900" cy="2876551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9" y="2967335"/>
              <a:ext cx="1061431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74HC153</a:t>
              </a:r>
            </a:p>
            <a:p>
              <a:r>
                <a:rPr lang="en-US"/>
                <a:t>Dual </a:t>
              </a:r>
            </a:p>
            <a:p>
              <a:r>
                <a:rPr lang="en-US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4" y="4532399"/>
            <a:ext cx="4087303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4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7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3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6"/>
            <a:ext cx="3130417" cy="122913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9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1"/>
            <a:ext cx="3768341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1"/>
            <a:ext cx="4087302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7" cy="7698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1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7" y="11836"/>
            <a:ext cx="558340" cy="426443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2" y="1602870"/>
            <a:ext cx="1029449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2" y="4772376"/>
            <a:ext cx="1055097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4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5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Clock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9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1" cy="2327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3" y="3556805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0.1uF</a:t>
            </a:r>
          </a:p>
          <a:p>
            <a:r>
              <a:rPr lang="en-US" sz="1100"/>
              <a:t>Or </a:t>
            </a:r>
          </a:p>
          <a:p>
            <a:r>
              <a:rPr lang="en-US" sz="110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2" y="2747931"/>
            <a:ext cx="318443" cy="242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1"/>
            <a:ext cx="216403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9" y="2876451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2" y="1407529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100</a:t>
            </a:r>
            <a:r>
              <a:rPr lang="el-GR" sz="1400"/>
              <a:t>Ω</a:t>
            </a:r>
            <a:endParaRPr lang="en-US" sz="14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3" y="221904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9.3k</a:t>
            </a:r>
            <a:r>
              <a:rPr lang="el-GR" sz="1400"/>
              <a:t>Ω</a:t>
            </a:r>
            <a:endParaRPr lang="en-US" sz="140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6"/>
            <a:ext cx="6028" cy="10280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5" y="2756720"/>
            <a:ext cx="666875" cy="119731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2" y="280472"/>
          <a:ext cx="351202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5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5" y="3738929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9" y="5911374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Single Step</a:t>
            </a:r>
          </a:p>
          <a:p>
            <a:r>
              <a:rPr lang="en-US" sz="140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50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4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4" y="256128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984" y="3248107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7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10K</a:t>
            </a:r>
            <a:r>
              <a:rPr lang="el-GR" sz="1200"/>
              <a:t>Ω</a:t>
            </a:r>
            <a:endParaRPr lang="en-US" sz="12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70" y="2816586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/>
              <a:t>R on pin 5:</a:t>
            </a:r>
          </a:p>
          <a:p>
            <a:r>
              <a:rPr lang="en-US" sz="1000"/>
              <a:t>The design of using </a:t>
            </a:r>
            <a:r>
              <a:rPr lang="en-US" sz="1000" err="1"/>
              <a:t>Vout</a:t>
            </a:r>
            <a:r>
              <a:rPr lang="en-US" sz="1000"/>
              <a:t> as power for charging C1 generates 50% duty cycle only if </a:t>
            </a:r>
            <a:r>
              <a:rPr lang="en-US" sz="1000" err="1"/>
              <a:t>Vout</a:t>
            </a:r>
            <a:r>
              <a:rPr lang="en-US" sz="1000"/>
              <a:t>==</a:t>
            </a:r>
            <a:r>
              <a:rPr lang="en-US" sz="1000" err="1"/>
              <a:t>Vcc</a:t>
            </a:r>
            <a:r>
              <a:rPr lang="en-US" sz="1000"/>
              <a:t>. In reality, it is lower and the capacitor takes more time to reach the higher trigger point and duty cycle without it is only 33%.</a:t>
            </a:r>
          </a:p>
          <a:p>
            <a:r>
              <a:rPr lang="en-US" sz="1000"/>
              <a:t>With 10K on pin 5, both  triggering points become lower, closer to 1/3 and 2/3 of </a:t>
            </a:r>
            <a:r>
              <a:rPr lang="en-US" sz="1000" err="1"/>
              <a:t>Vout</a:t>
            </a:r>
            <a:r>
              <a:rPr lang="en-US" sz="1000"/>
              <a:t> (instead of </a:t>
            </a:r>
            <a:r>
              <a:rPr lang="en-US" sz="1000" err="1"/>
              <a:t>Vcc</a:t>
            </a:r>
            <a:r>
              <a:rPr lang="en-US" sz="1000"/>
              <a:t>). That provides 50% duty </a:t>
            </a:r>
            <a:r>
              <a:rPr lang="en-US" sz="1000" err="1"/>
              <a:t>cicle,also</a:t>
            </a:r>
            <a:r>
              <a:rPr lang="en-US" sz="1000"/>
              <a:t> increase the frequency because the distance between the points is smaller (increasing the max frequency of this design from 250hHz to 420kHz) </a:t>
            </a:r>
          </a:p>
        </p:txBody>
      </p:sp>
      <p:pic>
        <p:nvPicPr>
          <p:cNvPr id="13" name="Picture 12">
            <a:hlinkClick r:id="rId7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6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9" y="2833832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9" y="4574145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5" y="4308401"/>
            <a:ext cx="1646770" cy="41963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8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3" y="1672511"/>
            <a:ext cx="1632103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4317" y="2211430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BRK Button </a:t>
            </a:r>
          </a:p>
          <a:p>
            <a:r>
              <a:rPr lang="en-US" sz="140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220835" y="3273544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Cont. Button</a:t>
            </a:r>
          </a:p>
          <a:p>
            <a:r>
              <a:rPr lang="en-US" sz="140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34088" y="3535154"/>
            <a:ext cx="830718" cy="14831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06721" y="2473040"/>
            <a:ext cx="888381" cy="44932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5" y="2987721"/>
            <a:ext cx="830719" cy="13275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9" y="2144137"/>
            <a:ext cx="778849" cy="6045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2" y="3880467"/>
            <a:ext cx="778849" cy="604563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1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09"/>
            <a:ext cx="1882012" cy="4051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1" y="119897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80" y="4574145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6" y="4243395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5730722" y="1352859"/>
            <a:ext cx="1035137" cy="98552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7" y="2446417"/>
            <a:ext cx="775723" cy="741075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9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7" y="3291134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80" y="3382688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5" y="3017549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5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7" y="5327865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700017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3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7" y="5793761"/>
            <a:ext cx="1237390" cy="369333"/>
            <a:chOff x="7341000" y="5775412"/>
            <a:chExt cx="1237389" cy="36933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7" y="3659753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9" y="4038325"/>
            <a:ext cx="3125753" cy="1551039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5" cy="54831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2" y="373647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9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 LED</a:t>
            </a:r>
          </a:p>
          <a:p>
            <a:r>
              <a:rPr lang="en-US" sz="140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1" y="5869916"/>
            <a:ext cx="603998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1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 LED</a:t>
            </a:r>
          </a:p>
          <a:p>
            <a:r>
              <a:rPr lang="en-US" sz="140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4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3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Halt  LED</a:t>
            </a:r>
          </a:p>
          <a:p>
            <a:r>
              <a:rPr lang="en-US" sz="140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 flipV="1">
            <a:off x="4789717" y="3659534"/>
            <a:ext cx="1435436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Clock LED</a:t>
            </a:r>
          </a:p>
          <a:p>
            <a:r>
              <a:rPr lang="en-US" sz="140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3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4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Reset Button</a:t>
            </a:r>
          </a:p>
          <a:p>
            <a:r>
              <a:rPr lang="en-US" sz="140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8" y="3151697"/>
            <a:ext cx="599685" cy="769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8" y="3921143"/>
            <a:ext cx="705454" cy="1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3" y="5775412"/>
            <a:ext cx="588944" cy="3052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7" y="5847658"/>
            <a:ext cx="462703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10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5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4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1" y="5978413"/>
            <a:ext cx="547506" cy="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1" y="5349439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2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5" y="5855575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81"/>
            <a:ext cx="867319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8"/>
            <a:ext cx="300215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6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2" y="6407672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4" y="4211720"/>
            <a:ext cx="173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Clock gating 2sec for </a:t>
            </a:r>
          </a:p>
          <a:p>
            <a:r>
              <a:rPr lang="en-US" sz="1200"/>
              <a:t>Arduino (display)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0D1287-DF6D-5714-A25D-89B3F15ED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Clock Gating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19C26B8C-9278-1972-8E28-80286EDF644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4475933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00892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092332"/>
            <a:ext cx="1531864" cy="432955"/>
          </a:xfrm>
          <a:prstGeom prst="bentConnector4">
            <a:avLst>
              <a:gd name="adj1" fmla="val 47513"/>
              <a:gd name="adj2" fmla="val 152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54838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46278"/>
            <a:ext cx="1311030" cy="820266"/>
          </a:xfrm>
          <a:prstGeom prst="bentConnector4">
            <a:avLst>
              <a:gd name="adj1" fmla="val 67228"/>
              <a:gd name="adj2" fmla="val 12786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79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3453A138-0E34-17B0-1965-FBEA8D72A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Address Map Decoder (v2.0)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7C668-8828-827B-8959-2EA449B1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75021"/>
              </p:ext>
            </p:extLst>
          </p:nvPr>
        </p:nvGraphicFramePr>
        <p:xfrm>
          <a:off x="7819005" y="2168507"/>
          <a:ext cx="1566660" cy="2194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62407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604253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 – 1FFF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2000 – 3FFF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sz="1200"/>
                        <a:t>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4000 – 5FFF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6000 – 7FFF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8000 – 9FFF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A000 – BFFF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C000 – DFFF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E000 – 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62A7A7-6543-D66C-E2ED-C437827B9563}"/>
              </a:ext>
            </a:extLst>
          </p:cNvPr>
          <p:cNvGrpSpPr/>
          <p:nvPr/>
        </p:nvGrpSpPr>
        <p:grpSpPr>
          <a:xfrm rot="10800000">
            <a:off x="3768109" y="1535315"/>
            <a:ext cx="1066795" cy="1348207"/>
            <a:chOff x="7412689" y="3305857"/>
            <a:chExt cx="1066794" cy="1348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CE1B5-9702-B62B-A9B1-5EDC741B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5FB78-B1BB-A3DD-EA97-DFBA9C744950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AMAP</a:t>
              </a: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3A33DB4-93E9-BA0C-84C8-CE99ADE5383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4826179" y="1217598"/>
            <a:ext cx="2058780" cy="6028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BC18817-DF17-DDA9-C4DD-6671FFCA7BE7}"/>
              </a:ext>
            </a:extLst>
          </p:cNvPr>
          <p:cNvCxnSpPr>
            <a:cxnSpLocks/>
            <a:stCxn id="42" idx="1"/>
            <a:endCxn id="20" idx="1"/>
          </p:cNvCxnSpPr>
          <p:nvPr/>
        </p:nvCxnSpPr>
        <p:spPr>
          <a:xfrm rot="10800000" flipV="1">
            <a:off x="3793982" y="2610404"/>
            <a:ext cx="43319" cy="1814781"/>
          </a:xfrm>
          <a:prstGeom prst="bentConnector3">
            <a:avLst>
              <a:gd name="adj1" fmla="val 627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6F08B06-07EB-D5CF-D083-983B8B2BB565}"/>
              </a:ext>
            </a:extLst>
          </p:cNvPr>
          <p:cNvSpPr/>
          <p:nvPr/>
        </p:nvSpPr>
        <p:spPr>
          <a:xfrm>
            <a:off x="3837301" y="2561611"/>
            <a:ext cx="126124" cy="97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7ABB6F58-7DA9-793C-A068-E33D98B425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5558901" y="2429433"/>
            <a:ext cx="659287" cy="459531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56272D-AF99-62C9-C0DD-7B84D730C0BF}"/>
              </a:ext>
            </a:extLst>
          </p:cNvPr>
          <p:cNvGrpSpPr/>
          <p:nvPr/>
        </p:nvGrpSpPr>
        <p:grpSpPr>
          <a:xfrm rot="10800000">
            <a:off x="3777609" y="1557825"/>
            <a:ext cx="1066795" cy="1348207"/>
            <a:chOff x="7412689" y="3305857"/>
            <a:chExt cx="1066794" cy="134820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402FF26-07C0-2BD4-F183-2A351B79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005232-7E19-7F67-0C8E-938ECB5F2417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 AMAP</a:t>
              </a:r>
              <a:endParaRPr lang="en-US" sz="110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090072A-2F43-08F3-47C8-7021999EFC31}"/>
              </a:ext>
            </a:extLst>
          </p:cNvPr>
          <p:cNvSpPr/>
          <p:nvPr/>
        </p:nvSpPr>
        <p:spPr>
          <a:xfrm>
            <a:off x="4700055" y="209442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5FBA79-E8D3-349B-C057-B5AF496E93AD}"/>
              </a:ext>
            </a:extLst>
          </p:cNvPr>
          <p:cNvSpPr/>
          <p:nvPr/>
        </p:nvSpPr>
        <p:spPr>
          <a:xfrm>
            <a:off x="4700055" y="225582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965DCF-0A9B-B1FC-1C22-0F54243A7176}"/>
              </a:ext>
            </a:extLst>
          </p:cNvPr>
          <p:cNvSpPr/>
          <p:nvPr/>
        </p:nvSpPr>
        <p:spPr>
          <a:xfrm>
            <a:off x="4700055" y="177162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C2F95E-69F0-B9D5-0479-D44BD2A9462C}"/>
              </a:ext>
            </a:extLst>
          </p:cNvPr>
          <p:cNvSpPr/>
          <p:nvPr/>
        </p:nvSpPr>
        <p:spPr>
          <a:xfrm>
            <a:off x="4700055" y="193302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ED164-9473-0775-7728-7A9615AB3522}"/>
              </a:ext>
            </a:extLst>
          </p:cNvPr>
          <p:cNvSpPr/>
          <p:nvPr/>
        </p:nvSpPr>
        <p:spPr>
          <a:xfrm>
            <a:off x="4700055" y="241722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8ACB119-F7C0-1978-7842-30E506BF4A2A}"/>
              </a:ext>
            </a:extLst>
          </p:cNvPr>
          <p:cNvCxnSpPr>
            <a:cxnSpLocks/>
            <a:stCxn id="49" idx="3"/>
            <a:endCxn id="39" idx="1"/>
          </p:cNvCxnSpPr>
          <p:nvPr/>
        </p:nvCxnSpPr>
        <p:spPr>
          <a:xfrm>
            <a:off x="6218188" y="2659197"/>
            <a:ext cx="270417" cy="162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351C303-5A63-9B57-ECF8-6FD14BEBB55F}"/>
              </a:ext>
            </a:extLst>
          </p:cNvPr>
          <p:cNvSpPr/>
          <p:nvPr/>
        </p:nvSpPr>
        <p:spPr>
          <a:xfrm>
            <a:off x="4700055" y="257861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47A6CC-B8E5-B31B-C5F7-094898B8CD56}"/>
              </a:ext>
            </a:extLst>
          </p:cNvPr>
          <p:cNvSpPr/>
          <p:nvPr/>
        </p:nvSpPr>
        <p:spPr>
          <a:xfrm>
            <a:off x="4700055" y="27400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3281494-3C24-1D95-C96A-F2E3AE8AA59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826180" y="1981821"/>
            <a:ext cx="745355" cy="544083"/>
          </a:xfrm>
          <a:prstGeom prst="bentConnector3">
            <a:avLst>
              <a:gd name="adj1" fmla="val 648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7EB4F64-6236-675D-780E-055A59007B9A}"/>
              </a:ext>
            </a:extLst>
          </p:cNvPr>
          <p:cNvCxnSpPr>
            <a:cxnSpLocks/>
            <a:stCxn id="51" idx="3"/>
            <a:endCxn id="17" idx="1"/>
          </p:cNvCxnSpPr>
          <p:nvPr/>
        </p:nvCxnSpPr>
        <p:spPr>
          <a:xfrm>
            <a:off x="4826179" y="2143217"/>
            <a:ext cx="815459" cy="42596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B6ECE1F-8525-4107-1342-0326E0684E3F}"/>
              </a:ext>
            </a:extLst>
          </p:cNvPr>
          <p:cNvCxnSpPr>
            <a:cxnSpLocks/>
            <a:stCxn id="55" idx="3"/>
            <a:endCxn id="32" idx="1"/>
          </p:cNvCxnSpPr>
          <p:nvPr/>
        </p:nvCxnSpPr>
        <p:spPr>
          <a:xfrm>
            <a:off x="4826179" y="2304616"/>
            <a:ext cx="815459" cy="325592"/>
          </a:xfrm>
          <a:prstGeom prst="bentConnector3">
            <a:avLst>
              <a:gd name="adj1" fmla="val 422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0D369C2-FD30-062E-1FC3-1B4C322868B4}"/>
              </a:ext>
            </a:extLst>
          </p:cNvPr>
          <p:cNvCxnSpPr>
            <a:cxnSpLocks/>
            <a:stCxn id="56" idx="3"/>
            <a:endCxn id="35" idx="1"/>
          </p:cNvCxnSpPr>
          <p:nvPr/>
        </p:nvCxnSpPr>
        <p:spPr>
          <a:xfrm>
            <a:off x="4826179" y="2466014"/>
            <a:ext cx="815459" cy="225223"/>
          </a:xfrm>
          <a:prstGeom prst="bentConnector3">
            <a:avLst>
              <a:gd name="adj1" fmla="val 34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38D1A5-558F-8D7F-D08E-55AA3F2A5115}"/>
              </a:ext>
            </a:extLst>
          </p:cNvPr>
          <p:cNvCxnSpPr>
            <a:cxnSpLocks/>
            <a:stCxn id="58" idx="3"/>
            <a:endCxn id="37" idx="1"/>
          </p:cNvCxnSpPr>
          <p:nvPr/>
        </p:nvCxnSpPr>
        <p:spPr>
          <a:xfrm>
            <a:off x="4826179" y="2627413"/>
            <a:ext cx="815459" cy="124852"/>
          </a:xfrm>
          <a:prstGeom prst="bentConnector3">
            <a:avLst>
              <a:gd name="adj1" fmla="val 26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9BBFC08-3B3C-0837-0664-49634A028DAB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4826179" y="2780575"/>
            <a:ext cx="709819" cy="823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CC9EC2-2881-E18C-3048-9149BCEA2F26}"/>
              </a:ext>
            </a:extLst>
          </p:cNvPr>
          <p:cNvGrpSpPr/>
          <p:nvPr/>
        </p:nvGrpSpPr>
        <p:grpSpPr>
          <a:xfrm>
            <a:off x="3011368" y="1661552"/>
            <a:ext cx="804041" cy="341587"/>
            <a:chOff x="2964068" y="2118755"/>
            <a:chExt cx="804041" cy="34158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8DD7F-14FB-87EB-C847-DA0EE71970F8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118755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A5C3A-BD4D-00BE-7C99-3120E02E35EA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289548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0D338-EB25-455D-081C-544AD18D1723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460341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CB0AA101-0AE5-88BD-DE2A-C583BE116781}"/>
              </a:ext>
            </a:extLst>
          </p:cNvPr>
          <p:cNvSpPr/>
          <p:nvPr/>
        </p:nvSpPr>
        <p:spPr>
          <a:xfrm>
            <a:off x="2869327" y="1633807"/>
            <a:ext cx="142040" cy="415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36C44-5ABB-41C4-1B34-FFA95FCF4DFE}"/>
              </a:ext>
            </a:extLst>
          </p:cNvPr>
          <p:cNvSpPr/>
          <p:nvPr/>
        </p:nvSpPr>
        <p:spPr>
          <a:xfrm>
            <a:off x="5641638" y="252038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AA1861-1757-04DB-1819-211F57A3A381}"/>
              </a:ext>
            </a:extLst>
          </p:cNvPr>
          <p:cNvSpPr/>
          <p:nvPr/>
        </p:nvSpPr>
        <p:spPr>
          <a:xfrm>
            <a:off x="5641638" y="25814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B721E-8A41-0569-94AF-D480EC36ACDB}"/>
              </a:ext>
            </a:extLst>
          </p:cNvPr>
          <p:cNvSpPr/>
          <p:nvPr/>
        </p:nvSpPr>
        <p:spPr>
          <a:xfrm>
            <a:off x="5641638" y="264244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4C56C9-C4C8-534E-B5F6-25D7394FC89B}"/>
              </a:ext>
            </a:extLst>
          </p:cNvPr>
          <p:cNvSpPr/>
          <p:nvPr/>
        </p:nvSpPr>
        <p:spPr>
          <a:xfrm>
            <a:off x="5641638" y="270347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rId6" action="ppaction://hlinksldjump"/>
            <a:extLst>
              <a:ext uri="{FF2B5EF4-FFF2-40B4-BE49-F238E27FC236}">
                <a16:creationId xmlns:a16="http://schemas.microsoft.com/office/drawing/2014/main" id="{94E15FA7-913B-5BA9-CDB0-1D49F4B5397B}"/>
              </a:ext>
            </a:extLst>
          </p:cNvPr>
          <p:cNvSpPr/>
          <p:nvPr/>
        </p:nvSpPr>
        <p:spPr>
          <a:xfrm>
            <a:off x="6488604" y="2569384"/>
            <a:ext cx="117839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~SRAM Chip En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A3133B-8678-22DF-DEAD-A2CD3C0BD233}"/>
              </a:ext>
            </a:extLst>
          </p:cNvPr>
          <p:cNvSpPr txBox="1"/>
          <p:nvPr/>
        </p:nvSpPr>
        <p:spPr>
          <a:xfrm>
            <a:off x="5558899" y="2215199"/>
            <a:ext cx="61587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74HC21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20C333-5037-27BC-699F-9EEF42EFF653}"/>
              </a:ext>
            </a:extLst>
          </p:cNvPr>
          <p:cNvGrpSpPr/>
          <p:nvPr/>
        </p:nvGrpSpPr>
        <p:grpSpPr>
          <a:xfrm>
            <a:off x="437599" y="4730541"/>
            <a:ext cx="1463040" cy="1835649"/>
            <a:chOff x="8562111" y="4895351"/>
            <a:chExt cx="1463040" cy="183564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924968E-CCB0-89F0-4C10-F64E361C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8375806" y="5081656"/>
              <a:ext cx="1835649" cy="146304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0257A3-7BAE-7C67-56AC-890A65414FFC}"/>
                </a:ext>
              </a:extLst>
            </p:cNvPr>
            <p:cNvSpPr txBox="1"/>
            <p:nvPr/>
          </p:nvSpPr>
          <p:spPr>
            <a:xfrm>
              <a:off x="8868518" y="5642022"/>
              <a:ext cx="676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74HC21</a:t>
              </a:r>
            </a:p>
          </p:txBody>
        </p:sp>
      </p:grpSp>
      <p:sp>
        <p:nvSpPr>
          <p:cNvPr id="61" name="Rectangle 60">
            <a:hlinkClick r:id="rId8" action="ppaction://hlinksldjump"/>
            <a:extLst>
              <a:ext uri="{FF2B5EF4-FFF2-40B4-BE49-F238E27FC236}">
                <a16:creationId xmlns:a16="http://schemas.microsoft.com/office/drawing/2014/main" id="{AA16C05B-BAD8-4C18-F250-B78A72734375}"/>
              </a:ext>
            </a:extLst>
          </p:cNvPr>
          <p:cNvSpPr/>
          <p:nvPr/>
        </p:nvSpPr>
        <p:spPr>
          <a:xfrm>
            <a:off x="6488603" y="114538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/>
              <a:t>~EEPROM Chip 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85F77A-17A1-5151-3A78-7E29FC2A8DFC}"/>
              </a:ext>
            </a:extLst>
          </p:cNvPr>
          <p:cNvSpPr/>
          <p:nvPr/>
        </p:nvSpPr>
        <p:spPr>
          <a:xfrm>
            <a:off x="1317682" y="107787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E02728F-F3AA-8C0E-94D9-89103A605EB6}"/>
              </a:ext>
            </a:extLst>
          </p:cNvPr>
          <p:cNvSpPr/>
          <p:nvPr/>
        </p:nvSpPr>
        <p:spPr>
          <a:xfrm>
            <a:off x="1610155" y="1656635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A15..A13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02B054-3776-6EE3-5533-A06066000B63}"/>
              </a:ext>
            </a:extLst>
          </p:cNvPr>
          <p:cNvGrpSpPr/>
          <p:nvPr/>
        </p:nvGrpSpPr>
        <p:grpSpPr>
          <a:xfrm rot="10800000">
            <a:off x="3815405" y="3688965"/>
            <a:ext cx="1066795" cy="1348207"/>
            <a:chOff x="7412689" y="3305857"/>
            <a:chExt cx="1066794" cy="134820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F256F5-0B74-D156-359A-7EAD277B5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35D9E1-4D2B-D863-82E3-C00B6CEF91EF}"/>
                </a:ext>
              </a:extLst>
            </p:cNvPr>
            <p:cNvSpPr txBox="1"/>
            <p:nvPr/>
          </p:nvSpPr>
          <p:spPr>
            <a:xfrm rot="5400000">
              <a:off x="7403387" y="3779070"/>
              <a:ext cx="1021740" cy="430887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hlinkClick r:id="rId5" action="ppaction://hlinksldjump"/>
                </a:rPr>
                <a:t>138 </a:t>
              </a:r>
              <a:r>
                <a:rPr lang="en-US" sz="1100"/>
                <a:t> MMIO Device Enable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A717DCD-4160-7F9A-090B-21E77D4C57BE}"/>
              </a:ext>
            </a:extLst>
          </p:cNvPr>
          <p:cNvSpPr/>
          <p:nvPr/>
        </p:nvSpPr>
        <p:spPr>
          <a:xfrm>
            <a:off x="3793983" y="4350685"/>
            <a:ext cx="113063" cy="149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924FF5-EEA3-F09F-931D-B1ABE0FD06C9}"/>
              </a:ext>
            </a:extLst>
          </p:cNvPr>
          <p:cNvGrpSpPr/>
          <p:nvPr/>
        </p:nvGrpSpPr>
        <p:grpSpPr>
          <a:xfrm>
            <a:off x="1597802" y="3797964"/>
            <a:ext cx="2206895" cy="461331"/>
            <a:chOff x="1597801" y="3797963"/>
            <a:chExt cx="2206894" cy="46133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D7C1B3E-BBBB-3E56-22D9-38E49181A9F6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797963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3351FC4-9727-E686-5C90-0B2A9F222051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951740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C4DEDC5-E6B0-0E2B-C8A2-FA8D12919FAC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105517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DEBAB19-7B24-68F9-8D46-CC2F6B309D12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259294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6275D9E-BC03-EF07-879A-FA4031F80FD1}"/>
              </a:ext>
            </a:extLst>
          </p:cNvPr>
          <p:cNvSpPr txBox="1"/>
          <p:nvPr/>
        </p:nvSpPr>
        <p:spPr>
          <a:xfrm>
            <a:off x="1561145" y="4073993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AB284E-58F8-9308-28B4-A28C30C1FD2C}"/>
              </a:ext>
            </a:extLst>
          </p:cNvPr>
          <p:cNvSpPr txBox="1"/>
          <p:nvPr/>
        </p:nvSpPr>
        <p:spPr>
          <a:xfrm>
            <a:off x="1561145" y="3922319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1687ED-239D-2586-FA37-8C2DE2414574}"/>
              </a:ext>
            </a:extLst>
          </p:cNvPr>
          <p:cNvSpPr txBox="1"/>
          <p:nvPr/>
        </p:nvSpPr>
        <p:spPr>
          <a:xfrm>
            <a:off x="1561145" y="3770647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137CDD-3AA9-F880-9DBD-B38377AC27D6}"/>
              </a:ext>
            </a:extLst>
          </p:cNvPr>
          <p:cNvSpPr txBox="1"/>
          <p:nvPr/>
        </p:nvSpPr>
        <p:spPr>
          <a:xfrm>
            <a:off x="1561145" y="3618975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A9</a:t>
            </a:r>
          </a:p>
        </p:txBody>
      </p:sp>
      <p:sp>
        <p:nvSpPr>
          <p:cNvPr id="65" name="Rectangle 64">
            <a:hlinkClick r:id="rId9" action="ppaction://hlinksldjump"/>
            <a:extLst>
              <a:ext uri="{FF2B5EF4-FFF2-40B4-BE49-F238E27FC236}">
                <a16:creationId xmlns:a16="http://schemas.microsoft.com/office/drawing/2014/main" id="{B1A95538-BA28-2AC1-63DF-584CFB1887D2}"/>
              </a:ext>
            </a:extLst>
          </p:cNvPr>
          <p:cNvSpPr/>
          <p:nvPr/>
        </p:nvSpPr>
        <p:spPr>
          <a:xfrm>
            <a:off x="5540995" y="3909532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~SD Card Device En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B09378-F981-6D83-E806-F490A08713EC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4882200" y="3951741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EBB32-1CEF-7B66-293D-C96270994380}"/>
              </a:ext>
            </a:extLst>
          </p:cNvPr>
          <p:cNvSpPr txBox="1"/>
          <p:nvPr/>
        </p:nvSpPr>
        <p:spPr>
          <a:xfrm rot="5400000">
            <a:off x="3381187" y="3170506"/>
            <a:ext cx="538930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MMIO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BA828C1-4FF8-5F18-BD2E-CB9DCD74F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309348"/>
              </p:ext>
            </p:extLst>
          </p:nvPr>
        </p:nvGraphicFramePr>
        <p:xfrm>
          <a:off x="10010915" y="3222931"/>
          <a:ext cx="1837096" cy="21671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0039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947057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E000 – E1FF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SD Card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E200 – E3FF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 Counter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E400 – E5FF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E600 – E7FF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E800 – E9FF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 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EA00 – EBFF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EC00 – EDFF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EE00 – EFFF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F000 – FFFF 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No HW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06659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DAA8409-F598-67E1-14BA-EC104C662617}"/>
              </a:ext>
            </a:extLst>
          </p:cNvPr>
          <p:cNvSpPr txBox="1"/>
          <p:nvPr/>
        </p:nvSpPr>
        <p:spPr>
          <a:xfrm>
            <a:off x="8118022" y="1818120"/>
            <a:ext cx="90441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Address Map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67DB49-BED3-92F0-0635-BE215D9F36A6}"/>
              </a:ext>
            </a:extLst>
          </p:cNvPr>
          <p:cNvCxnSpPr>
            <a:cxnSpLocks/>
          </p:cNvCxnSpPr>
          <p:nvPr/>
        </p:nvCxnSpPr>
        <p:spPr>
          <a:xfrm flipV="1">
            <a:off x="9385665" y="3222931"/>
            <a:ext cx="625251" cy="851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986165-B7B6-B0FC-7597-B11D3A44015D}"/>
              </a:ext>
            </a:extLst>
          </p:cNvPr>
          <p:cNvCxnSpPr>
            <a:cxnSpLocks/>
          </p:cNvCxnSpPr>
          <p:nvPr/>
        </p:nvCxnSpPr>
        <p:spPr>
          <a:xfrm>
            <a:off x="9353385" y="4350685"/>
            <a:ext cx="657531" cy="988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hlinkClick r:id="rId10" action="ppaction://hlinksldjump"/>
            <a:extLst>
              <a:ext uri="{FF2B5EF4-FFF2-40B4-BE49-F238E27FC236}">
                <a16:creationId xmlns:a16="http://schemas.microsoft.com/office/drawing/2014/main" id="{8D01224E-3888-9420-37A2-F952FAE82204}"/>
              </a:ext>
            </a:extLst>
          </p:cNvPr>
          <p:cNvSpPr/>
          <p:nvPr/>
        </p:nvSpPr>
        <p:spPr>
          <a:xfrm>
            <a:off x="5535998" y="4077100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A6C6BFB-275A-82C9-D275-3637CC25CF16}"/>
              </a:ext>
            </a:extLst>
          </p:cNvPr>
          <p:cNvCxnSpPr>
            <a:cxnSpLocks/>
          </p:cNvCxnSpPr>
          <p:nvPr/>
        </p:nvCxnSpPr>
        <p:spPr>
          <a:xfrm>
            <a:off x="4877203" y="4125226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8310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90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2" y="3850806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4" y="496270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5" y="279687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5" y="2673076"/>
            <a:ext cx="229531" cy="175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5" y="2673077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6" y="2700787"/>
            <a:ext cx="199655" cy="192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2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8" y="876257"/>
            <a:ext cx="27708" cy="4006963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21" y="886326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8" y="807546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42" y="933701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2" y="608986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8" y="1072201"/>
            <a:ext cx="237955" cy="3091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80" y="747486"/>
            <a:ext cx="633663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8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2" y="2893595"/>
            <a:ext cx="2202947" cy="54344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2" y="2848175"/>
            <a:ext cx="4855367" cy="588860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6" y="4495647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4" y="2893598"/>
            <a:ext cx="327493" cy="1771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6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9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5"/>
            <a:ext cx="781107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9" y="4928600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Addr</a:t>
            </a:r>
            <a:r>
              <a:rPr lang="en-US" sz="160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cxnSpLocks/>
            <a:stCxn id="82" idx="1"/>
            <a:endCxn id="85" idx="0"/>
          </p:cNvCxnSpPr>
          <p:nvPr/>
        </p:nvCxnSpPr>
        <p:spPr>
          <a:xfrm rot="10800000">
            <a:off x="7203835" y="4962705"/>
            <a:ext cx="2311905" cy="135172"/>
          </a:xfrm>
          <a:prstGeom prst="bentConnector4">
            <a:avLst>
              <a:gd name="adj1" fmla="val 48459"/>
              <a:gd name="adj2" fmla="val 269118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3" y="315502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7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5" y="965356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9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9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80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8828FBE-FA07-A2DE-0470-D0E8BBC5C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82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4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8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2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1" y="3610433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4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7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5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4" y="1053547"/>
            <a:ext cx="2301770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2" y="2855246"/>
              <a:ext cx="13035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1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5" y="4744768"/>
            <a:ext cx="1732519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1" y="3945962"/>
            <a:ext cx="1830331" cy="1938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4000" y="3848336"/>
            <a:ext cx="1527873" cy="243624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5" y="757866"/>
            <a:ext cx="954107" cy="307777"/>
            <a:chOff x="1992327" y="3559447"/>
            <a:chExt cx="954107" cy="307778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16" y="1337144"/>
            <a:ext cx="1169967" cy="3191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5" y="587882"/>
            <a:ext cx="1067229" cy="307777"/>
            <a:chOff x="1992327" y="3559447"/>
            <a:chExt cx="1067229" cy="307778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7" y="1108059"/>
            <a:ext cx="1067229" cy="307777"/>
            <a:chOff x="1992327" y="3559447"/>
            <a:chExt cx="1067229" cy="307778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6996" y="819048"/>
            <a:ext cx="1573415" cy="14188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51" y="1261947"/>
            <a:ext cx="542036" cy="92677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9" y="34581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3" y="728740"/>
            <a:ext cx="1618072" cy="11599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2" y="1250056"/>
            <a:ext cx="1122423" cy="500265"/>
            <a:chOff x="1992327" y="3559447"/>
            <a:chExt cx="1122423" cy="500266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66" y="1635120"/>
            <a:ext cx="617587" cy="34772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84271E-C03E-E825-12E1-EA71F610F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Output H Register to Data Bus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3698505" y="5467143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8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H4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5364047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1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2765427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9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5" y="4158007"/>
            <a:ext cx="2610127" cy="121755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27"/>
            <a:ext cx="752071" cy="201531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1"/>
            <a:ext cx="1686115" cy="58235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8" y="1034541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7" y="5957291"/>
            <a:ext cx="6372257" cy="738664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If opcode is 00110 then zero-extended 4-bit immediate from high instruction register</a:t>
            </a:r>
          </a:p>
          <a:p>
            <a:r>
              <a:rPr lang="en-US" sz="1400"/>
              <a:t>is written to the bus; otherwise, the full 8-bit high instruction register is written to</a:t>
            </a:r>
          </a:p>
          <a:p>
            <a:r>
              <a:rPr lang="en-US" sz="1400"/>
              <a:t>bus as an 8-bit immediate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1" y="4039169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38"/>
            <a:ext cx="954107" cy="307777"/>
            <a:chOff x="1992327" y="3559447"/>
            <a:chExt cx="954107" cy="307778"/>
          </a:xfrm>
        </p:grpSpPr>
        <p:sp>
          <p:nvSpPr>
            <p:cNvPr id="14" name="TextBox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2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8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7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32" name="Arrow: Right 31">
            <a:hlinkClick r:id="rId8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7" y="4750422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4b0</a:t>
            </a:r>
          </a:p>
        </p:txBody>
      </p:sp>
      <p:pic>
        <p:nvPicPr>
          <p:cNvPr id="4" name="Picture 3">
            <a:hlinkClick r:id="rId9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0826B3-67DA-94F5-2D6A-F3E5F03076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84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4" y="4095263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9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9"/>
            <a:ext cx="1122423" cy="500265"/>
            <a:chOff x="1992327" y="3559447"/>
            <a:chExt cx="1122423" cy="500266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60" y="2871792"/>
            <a:ext cx="3647949" cy="1568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8"/>
            <a:ext cx="44114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907" y="2751766"/>
            <a:ext cx="2405087" cy="3145402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123261"/>
              </p:ext>
            </p:extLst>
          </p:nvPr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20"/>
            <a:ext cx="477962" cy="440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ALU </a:t>
            </a:r>
            <a:r>
              <a:rPr lang="en-US" err="1"/>
              <a:t>OpCodes</a:t>
            </a:r>
            <a:r>
              <a:rPr lang="en-US"/>
              <a:t> 2,3,7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144000" cy="9017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ALU opcode(010), SF(0 / 1) – A XOR B / !B</a:t>
            </a:r>
          </a:p>
          <a:p>
            <a:pPr algn="l"/>
            <a:r>
              <a:rPr lang="en-US" sz="2000"/>
              <a:t>No change to the source SF for ADD/SUB/ADC/SBC/!B</a:t>
            </a:r>
          </a:p>
          <a:p>
            <a:pPr marL="0" indent="0">
              <a:buNone/>
            </a:pPr>
            <a:endParaRPr lang="en-US" sz="200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5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9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801" y="2972190"/>
            <a:ext cx="619801" cy="9504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40" cy="1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6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6" y="4433179"/>
            <a:ext cx="1074540" cy="348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689406" y="4251995"/>
            <a:ext cx="817853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 or !B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2" y="4515137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8" y="4699803"/>
            <a:ext cx="2262539" cy="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5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411049" y="4113865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5753626" y="3822415"/>
            <a:ext cx="1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694686" y="5070545"/>
            <a:ext cx="38785" cy="36455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70" y="5435103"/>
            <a:ext cx="2260555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60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191514" y="3770197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509230" y="3954863"/>
            <a:ext cx="634770" cy="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507259" y="4419509"/>
            <a:ext cx="626724" cy="1715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hlinkClick r:id="rId2" action="ppaction://hlinksldjump"/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1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4" y="3833718"/>
            <a:ext cx="1334020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Codes </a:t>
            </a:r>
          </a:p>
          <a:p>
            <a:r>
              <a:rPr lang="en-US"/>
              <a:t> ‘011’ , ‘111’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3"/>
            <a:ext cx="355823" cy="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5"/>
            <a:ext cx="0" cy="43445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72000" y="2686313"/>
            <a:ext cx="31788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/>
              <a:t>{Op =XX0, SF = 0} </a:t>
            </a:r>
            <a:r>
              <a:rPr lang="en-US" sz="1400">
                <a:sym typeface="Wingdings" panose="05000000000000000000" pitchFamily="2" charset="2"/>
              </a:rPr>
              <a:t> A XOR B; Else B or !B</a:t>
            </a:r>
            <a:endParaRPr lang="en-US" sz="14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40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4028495" y="2594502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8"/>
            <a:ext cx="295769" cy="12175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8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972" r="27394"/>
          <a:stretch/>
        </p:blipFill>
        <p:spPr>
          <a:xfrm>
            <a:off x="5753627" y="4168529"/>
            <a:ext cx="861239" cy="52929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5" y="4436663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109EEA80-3811-5D2A-17CC-45E7F9788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615980"/>
              </p:ext>
            </p:extLst>
          </p:nvPr>
        </p:nvGraphicFramePr>
        <p:xfrm>
          <a:off x="5642015" y="34437"/>
          <a:ext cx="6106641" cy="125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88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145809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735663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367157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781233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197891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Flag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010 - 2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!B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011 - 3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111- 7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7C1D059-2471-B892-4EDC-FB1D43B35318}"/>
              </a:ext>
            </a:extLst>
          </p:cNvPr>
          <p:cNvSpPr txBox="1"/>
          <p:nvPr/>
        </p:nvSpPr>
        <p:spPr>
          <a:xfrm>
            <a:off x="6097014" y="4762768"/>
            <a:ext cx="1272913" cy="307777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sz="1400"/>
              <a:t>!B or (A XOR B)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0B2A36-2181-CD03-B027-4CADE717218C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706218" y="4419508"/>
            <a:ext cx="27253" cy="34326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ALU: ADD Carry/SUB Carry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722840" cy="16557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Note the difference between the ALU function opcodes for ADD / SUB and ADC / SBC:</a:t>
            </a:r>
          </a:p>
          <a:p>
            <a:pPr lvl="1"/>
            <a:r>
              <a:rPr lang="en-US" sz="1600"/>
              <a:t>ALU opcode(011), SF(0 / 1) – ADD/SUB</a:t>
            </a:r>
          </a:p>
          <a:p>
            <a:pPr lvl="1"/>
            <a:r>
              <a:rPr lang="en-US" sz="1600"/>
              <a:t>ALU opcode(111), SF(0 / 1) – ADC/SBC</a:t>
            </a:r>
          </a:p>
          <a:p>
            <a:pPr algn="l"/>
            <a:r>
              <a:rPr lang="en-US" sz="2000"/>
              <a:t>Note: The 6502 ISA only supports ADC/SBC (along with Set Carry and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6053817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3651810" y="3330056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4630924" y="3483945"/>
            <a:ext cx="1991550" cy="43865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3954574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4350837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5069816" y="387461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6840838" y="4436661"/>
            <a:ext cx="557277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398115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849746" y="4567512"/>
            <a:ext cx="3944017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Carry-in from last Op (from carry bit in flags register)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793763" y="4698317"/>
            <a:ext cx="1606034" cy="7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5072090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6166659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6154685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A3952A2-2DF4-2386-64D0-4D5FC44A787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6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4" y="3981843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4" y="3823026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1" y="4278626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(v1.0)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9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9" y="616917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3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5" y="3815263"/>
            <a:ext cx="3504723" cy="1325059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2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374 </a:t>
              </a:r>
              <a:r>
                <a:rPr lang="en-US" err="1"/>
                <a:t>Addr</a:t>
              </a:r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6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41"/>
            <a:ext cx="2560147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9" y="4467006"/>
            <a:ext cx="1107311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I/O[0:7]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30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Q[1:8] </a:t>
            </a:r>
            <a:r>
              <a:rPr lang="en-US" sz="1400">
                <a:sym typeface="Wingdings" panose="05000000000000000000" pitchFamily="2" charset="2"/>
              </a:rPr>
              <a:t> A[0:7]</a:t>
            </a:r>
            <a:endParaRPr lang="en-US" sz="14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5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9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9" y="1682022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3" y="2062159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2"/>
            <a:ext cx="563747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4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3" y="2758434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5" y="2208230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9"/>
            <a:ext cx="742003" cy="177361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9" y="2528667"/>
            <a:ext cx="659287" cy="459531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8" y="19795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6" y="1835351"/>
            <a:ext cx="2240722" cy="22856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3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2" y="4640086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3" y="439959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9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20" y="436360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1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5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90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7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3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4"/>
            <a:ext cx="563747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3" y="168146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5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5" y="227275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5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4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9" y="5677196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5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4" y="6217769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9" y="4713051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29" y="5386821"/>
            <a:ext cx="1103331" cy="295983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7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2" y="5885379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9" y="5947483"/>
            <a:ext cx="580800" cy="18752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6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9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8" y="5682803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6" y="5812203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50" y="5781567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7" y="5386166"/>
            <a:ext cx="1502249" cy="655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5" y="6204351"/>
            <a:ext cx="1097269" cy="121379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6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50" y="5382103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89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0DE4-6D59-8B94-5035-3F3F960B2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Memory Access (v2.0)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428495-7B2A-3AF5-724A-81B610A88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359389"/>
              </p:ext>
            </p:extLst>
          </p:nvPr>
        </p:nvGraphicFramePr>
        <p:xfrm>
          <a:off x="1685833" y="2104329"/>
          <a:ext cx="827255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285">
                  <a:extLst>
                    <a:ext uri="{9D8B030D-6E8A-4147-A177-3AD203B41FA5}">
                      <a16:colId xmlns:a16="http://schemas.microsoft.com/office/drawing/2014/main" val="867544660"/>
                    </a:ext>
                  </a:extLst>
                </a:gridCol>
                <a:gridCol w="894912">
                  <a:extLst>
                    <a:ext uri="{9D8B030D-6E8A-4147-A177-3AD203B41FA5}">
                      <a16:colId xmlns:a16="http://schemas.microsoft.com/office/drawing/2014/main" val="275812589"/>
                    </a:ext>
                  </a:extLst>
                </a:gridCol>
                <a:gridCol w="2155962">
                  <a:extLst>
                    <a:ext uri="{9D8B030D-6E8A-4147-A177-3AD203B41FA5}">
                      <a16:colId xmlns:a16="http://schemas.microsoft.com/office/drawing/2014/main" val="3605157969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3478034152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2955703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EEPROM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617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Memory 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‘1’ (no writes)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 #WE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59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Memory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13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Both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(~SRAM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(~EEPROM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694000"/>
                  </a:ext>
                </a:extLst>
              </a:tr>
            </a:tbl>
          </a:graphicData>
        </a:graphic>
      </p:graphicFrame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63A1CBA5-F0E0-7F57-4A5A-BDC8D340B64A}"/>
              </a:ext>
            </a:extLst>
          </p:cNvPr>
          <p:cNvSpPr/>
          <p:nvPr/>
        </p:nvSpPr>
        <p:spPr>
          <a:xfrm>
            <a:off x="962677" y="450963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9CE9938C-D5B0-D9CE-5038-967C8289C8DA}"/>
              </a:ext>
            </a:extLst>
          </p:cNvPr>
          <p:cNvSpPr txBox="1"/>
          <p:nvPr/>
        </p:nvSpPr>
        <p:spPr>
          <a:xfrm>
            <a:off x="1553041" y="481135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F306872-9F92-3B5E-FBE2-CCF2F6F5D74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25717" y="4601072"/>
            <a:ext cx="671648" cy="1330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05CDBD8-A47B-E4FC-0251-5FB621C4536C}"/>
              </a:ext>
            </a:extLst>
          </p:cNvPr>
          <p:cNvCxnSpPr>
            <a:cxnSpLocks/>
          </p:cNvCxnSpPr>
          <p:nvPr/>
        </p:nvCxnSpPr>
        <p:spPr>
          <a:xfrm flipV="1">
            <a:off x="2376651" y="4883458"/>
            <a:ext cx="720715" cy="1323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NOR logic - Wikipedia">
            <a:extLst>
              <a:ext uri="{FF2B5EF4-FFF2-40B4-BE49-F238E27FC236}">
                <a16:creationId xmlns:a16="http://schemas.microsoft.com/office/drawing/2014/main" id="{78EAA5D5-3C68-A772-8AED-6B715EC92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2959035" y="4630547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CF69501E-1FEA-44F4-0BD6-FA08D98C02F7}"/>
              </a:ext>
            </a:extLst>
          </p:cNvPr>
          <p:cNvSpPr txBox="1"/>
          <p:nvPr/>
        </p:nvSpPr>
        <p:spPr>
          <a:xfrm>
            <a:off x="3578453" y="4712030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9571CA4-30FF-36FF-79B4-64FD181CA11D}"/>
              </a:ext>
            </a:extLst>
          </p:cNvPr>
          <p:cNvCxnSpPr>
            <a:cxnSpLocks/>
          </p:cNvCxnSpPr>
          <p:nvPr/>
        </p:nvCxnSpPr>
        <p:spPr>
          <a:xfrm flipV="1">
            <a:off x="1896569" y="5903552"/>
            <a:ext cx="2479057" cy="0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4E86FAE-FD92-A78E-A2CF-6FCD2B00BDF7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969604" y="5764329"/>
            <a:ext cx="1310040" cy="1127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551FA89A-A4E3-169D-0710-FEA7AAC876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310318" y="5535688"/>
            <a:ext cx="659287" cy="459531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F2E65A9-79AE-42E3-5ACE-9E6A4111AD78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2425719" y="5563096"/>
            <a:ext cx="456766" cy="470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8C0C7F74-C14E-8F2D-4274-F1F3A9EAC6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31050"/>
          <a:stretch/>
        </p:blipFill>
        <p:spPr>
          <a:xfrm>
            <a:off x="2882485" y="5424882"/>
            <a:ext cx="563747" cy="3704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44E51F48-65DC-1BDA-A17D-FCA1061A5A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28024"/>
          <a:stretch/>
        </p:blipFill>
        <p:spPr>
          <a:xfrm>
            <a:off x="6279644" y="5570953"/>
            <a:ext cx="563747" cy="386751"/>
          </a:xfrm>
          <a:prstGeom prst="rect">
            <a:avLst/>
          </a:prstGeom>
        </p:spPr>
      </p:pic>
      <p:sp>
        <p:nvSpPr>
          <p:cNvPr id="16" name="TextBox 15">
            <a:hlinkClick r:id="rId8" action="ppaction://hlinksldjump"/>
            <a:extLst>
              <a:ext uri="{FF2B5EF4-FFF2-40B4-BE49-F238E27FC236}">
                <a16:creationId xmlns:a16="http://schemas.microsoft.com/office/drawing/2014/main" id="{4C5F8198-5914-D64A-0EB6-5C75E3A9D07C}"/>
              </a:ext>
            </a:extLst>
          </p:cNvPr>
          <p:cNvSpPr txBox="1"/>
          <p:nvPr/>
        </p:nvSpPr>
        <p:spPr>
          <a:xfrm>
            <a:off x="1659162" y="5470763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17" name="Rectangle 16">
            <a:hlinkClick r:id="rId2" action="ppaction://hlinksldjump"/>
            <a:extLst>
              <a:ext uri="{FF2B5EF4-FFF2-40B4-BE49-F238E27FC236}">
                <a16:creationId xmlns:a16="http://schemas.microsoft.com/office/drawing/2014/main" id="{6ACF243C-6489-7285-70AA-D96D466F3AAA}"/>
              </a:ext>
            </a:extLst>
          </p:cNvPr>
          <p:cNvSpPr/>
          <p:nvPr/>
        </p:nvSpPr>
        <p:spPr>
          <a:xfrm>
            <a:off x="962677" y="582033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DAD533-B428-1104-F7AC-C409311F9F56}"/>
              </a:ext>
            </a:extLst>
          </p:cNvPr>
          <p:cNvCxnSpPr>
            <a:stCxn id="14" idx="3"/>
          </p:cNvCxnSpPr>
          <p:nvPr/>
        </p:nvCxnSpPr>
        <p:spPr>
          <a:xfrm>
            <a:off x="3446231" y="5610127"/>
            <a:ext cx="864087" cy="8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C9C102-A9C5-A154-2828-D5F42F3082D9}"/>
              </a:ext>
            </a:extLst>
          </p:cNvPr>
          <p:cNvSpPr txBox="1"/>
          <p:nvPr/>
        </p:nvSpPr>
        <p:spPr>
          <a:xfrm>
            <a:off x="6854206" y="5618258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19340695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1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err="1"/>
              <a:t>Disp</a:t>
            </a:r>
            <a:r>
              <a:rPr lang="en-US" sz="160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4" y="4660973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7" y="4862099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7" y="2394987"/>
            <a:ext cx="6106943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6" y="2120631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7" y="2345267"/>
            <a:ext cx="472817" cy="449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4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3" y="2010526"/>
            <a:ext cx="2319023" cy="318374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6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4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4" y="513514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3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3" y="2162045"/>
            <a:ext cx="4287308" cy="12781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5" y="500544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7" y="3162062"/>
            <a:ext cx="629931" cy="1659423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2" y="2635941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4" y="2730502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7" y="3023106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8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7" y="1206961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4" y="1314683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3"/>
            <a:ext cx="964897" cy="22168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5" y="5959273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2" y="4994374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1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3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 Load</a:t>
            </a:r>
          </a:p>
        </p:txBody>
      </p:sp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1" y="4046710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5" y="4245493"/>
            <a:ext cx="1067229" cy="307777"/>
            <a:chOff x="1992327" y="3559447"/>
            <a:chExt cx="1067229" cy="307778"/>
          </a:xfrm>
        </p:grpSpPr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7" y="5213143"/>
            <a:ext cx="1067229" cy="307777"/>
            <a:chOff x="1992327" y="3559447"/>
            <a:chExt cx="1067229" cy="307778"/>
          </a:xfrm>
        </p:grpSpPr>
        <p:sp>
          <p:nvSpPr>
            <p:cNvPr id="11" name="TextBox 10">
              <a:hlinkClick r:id="rId5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877562" y="4753621"/>
            <a:ext cx="659287" cy="459531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4" y="4399382"/>
            <a:ext cx="1362629" cy="4352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2" y="5126478"/>
            <a:ext cx="1417681" cy="240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877561" y="2865981"/>
            <a:ext cx="778849" cy="604563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2"/>
            <a:ext cx="1166011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7"/>
            <a:ext cx="1166011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5642656" y="2937749"/>
            <a:ext cx="612149" cy="4328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6625297" y="3794827"/>
            <a:ext cx="778849" cy="604563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5" y="3154191"/>
            <a:ext cx="369732" cy="8244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7399425" y="3894039"/>
            <a:ext cx="778849" cy="604563"/>
          </a:xfrm>
          <a:prstGeom prst="rect">
            <a:avLst/>
          </a:prstGeom>
        </p:spPr>
      </p:pic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2" y="552590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5" y="4278066"/>
            <a:ext cx="1155319" cy="14017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4" y="4196321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8109203" y="3966507"/>
            <a:ext cx="612149" cy="432883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90" y="1445382"/>
            <a:ext cx="3010195" cy="981899"/>
            <a:chOff x="6995144" y="1610024"/>
            <a:chExt cx="4445079" cy="169783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4" y="1610024"/>
              <a:ext cx="1346222" cy="532188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1" cy="11479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2" y="385280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9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9" y="109674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9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9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9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9" y="223649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9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9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3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Disp</a:t>
            </a:r>
            <a:r>
              <a:rPr lang="en-US"/>
              <a:t> Char</a:t>
            </a:r>
          </a:p>
        </p:txBody>
      </p:sp>
      <p:pic>
        <p:nvPicPr>
          <p:cNvPr id="3" name="Picture 2">
            <a:hlinkClick r:id="rId12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Op Code </a:t>
            </a:r>
            <a:br>
              <a:rPr lang="en-US"/>
            </a:br>
            <a:r>
              <a:rPr lang="en-US"/>
              <a:t>&amp;</a:t>
            </a:r>
            <a:br>
              <a:rPr lang="en-US"/>
            </a:br>
            <a:r>
              <a:rPr lang="en-US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7963BD-ECE4-4287-6C26-70139CD6B6F9}"/>
              </a:ext>
            </a:extLst>
          </p:cNvPr>
          <p:cNvSpPr txBox="1">
            <a:spLocks/>
          </p:cNvSpPr>
          <p:nvPr/>
        </p:nvSpPr>
        <p:spPr>
          <a:xfrm>
            <a:off x="9513451" y="65184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92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7AB956-DC25-57BD-B117-9D23C49E03E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EBC776-52AD-0427-040B-415B24E8C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Assembler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 assembly file is composed of lines with the following form:</a:t>
            </a:r>
          </a:p>
          <a:p>
            <a:endParaRPr lang="en-US"/>
          </a:p>
          <a:p>
            <a:r>
              <a:rPr lang="en-US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2" y="1837267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7"/>
          <a:ext cx="4347635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9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SUC Rd, Rs1, Rs2</a:t>
                      </a:r>
                    </a:p>
                    <a:p>
                      <a:r>
                        <a:rPr lang="en-US" sz="120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3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9" y="1837267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398D326-EAF3-F6F0-4AFC-4A93C12861B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6637F1-6939-43EB-8F3F-E63975EDB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Instruction set families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41758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4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50542"/>
              </p:ext>
            </p:extLst>
          </p:nvPr>
        </p:nvGraphicFramePr>
        <p:xfrm>
          <a:off x="601784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043586"/>
              </p:ext>
            </p:extLst>
          </p:nvPr>
        </p:nvGraphicFramePr>
        <p:xfrm>
          <a:off x="601783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D25FB9D-C45D-F182-6CC6-63555E5650D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94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5" y="790005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  (immediate, </a:t>
                      </a:r>
                      <a:r>
                        <a:rPr lang="en-US" sz="1200" strike="sngStrike"/>
                        <a:t>other register</a:t>
                      </a:r>
                      <a:r>
                        <a:rPr lang="en-US" sz="120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Send a register as a character or integer to the display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9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5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5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Display, </a:t>
                      </a:r>
                    </a:p>
                    <a:p>
                      <a:r>
                        <a:rPr lang="en-US" sz="150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95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6033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101990"/>
              </p:ext>
            </p:extLst>
          </p:nvPr>
        </p:nvGraphicFramePr>
        <p:xfrm>
          <a:off x="622581" y="1228633"/>
          <a:ext cx="10088735" cy="3040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710345"/>
              </p:ext>
            </p:extLst>
          </p:nvPr>
        </p:nvGraphicFramePr>
        <p:xfrm>
          <a:off x="622579" y="4522163"/>
          <a:ext cx="10608860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Move A, B Regs</a:t>
                      </a:r>
                    </a:p>
                    <a:p>
                      <a:r>
                        <a:rPr lang="en-US" sz="1500" strike="noStrike" baseline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4x 74LS161</a:t>
                      </a:r>
                    </a:p>
                    <a:p>
                      <a:r>
                        <a:rPr lang="en-US" sz="1500" strike="noStrike" baseline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Reduce interface to one data bus instead of A, B, C </a:t>
                      </a:r>
                    </a:p>
                    <a:p>
                      <a:r>
                        <a:rPr lang="en-US" sz="1500" strike="noStrike" baseline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strike="noStrike" baseline="0"/>
                        <a:t>No change</a:t>
                      </a:r>
                    </a:p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029028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2626</TotalTime>
  <Words>20269</Words>
  <Application>Microsoft Office PowerPoint</Application>
  <PresentationFormat>Widescreen</PresentationFormat>
  <Paragraphs>6713</Paragraphs>
  <Slides>122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122</vt:i4>
      </vt:variant>
    </vt:vector>
  </HeadingPairs>
  <TitlesOfParts>
    <vt:vector size="128" baseType="lpstr">
      <vt:lpstr>Arial</vt:lpstr>
      <vt:lpstr>Calibri</vt:lpstr>
      <vt:lpstr>Calibri Light</vt:lpstr>
      <vt:lpstr>Consolas</vt:lpstr>
      <vt:lpstr>Wingdings</vt:lpstr>
      <vt:lpstr>Office Theme</vt:lpstr>
      <vt:lpstr>And the Name …</vt:lpstr>
      <vt:lpstr>PowerPoint Presentation</vt:lpstr>
      <vt:lpstr>ByteFrost Addressing Modes</vt:lpstr>
      <vt:lpstr>ByteFrost V2.0 – 16bit Address</vt:lpstr>
      <vt:lpstr>Unified Bus Operation (v2.0)</vt:lpstr>
      <vt:lpstr>ByteFrost Addressing Modes</vt:lpstr>
      <vt:lpstr>Address Bus Arbiter (v2.0)</vt:lpstr>
      <vt:lpstr>Address Map Decoder (v2.0)</vt:lpstr>
      <vt:lpstr>Memory Access (v2.0)</vt:lpstr>
      <vt:lpstr>SRAM (v2.0)</vt:lpstr>
      <vt:lpstr>EEPROM (v2.0)</vt:lpstr>
      <vt:lpstr>Load Special Pointer (LSP) (v2.0)</vt:lpstr>
      <vt:lpstr>Program Counter (v2.0)</vt:lpstr>
      <vt:lpstr>Load PC High (v2.0)</vt:lpstr>
      <vt:lpstr>Data Pointer (v2.0)</vt:lpstr>
      <vt:lpstr>Stack Pointer (v2.0)</vt:lpstr>
      <vt:lpstr>Fetch State Machine (v2.0)</vt:lpstr>
      <vt:lpstr>Sharing the Data and Address Buses during Fetch Cycle</vt:lpstr>
      <vt:lpstr>PC Advance - Logic Analyzer</vt:lpstr>
      <vt:lpstr>Bus Arbitration for I/O</vt:lpstr>
      <vt:lpstr>Micro Instructions EEPROMs (v2.0)</vt:lpstr>
      <vt:lpstr>SD Card – Page Load / Store</vt:lpstr>
      <vt:lpstr>Counter (v2.0)</vt:lpstr>
      <vt:lpstr>OpCode Decoder (v2.0)</vt:lpstr>
      <vt:lpstr>PowerPoint Presentation</vt:lpstr>
      <vt:lpstr>Branch (v2.0)</vt:lpstr>
      <vt:lpstr>Instruction set (v2.0)</vt:lpstr>
      <vt:lpstr>ALU with changes</vt:lpstr>
      <vt:lpstr>Micro-Instructions Control: NOP Instruction (00000)</vt:lpstr>
      <vt:lpstr>Micro-Instructions Control: BREAK (00001)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Micro-Instructions Control: Load Special Register (Immediate) (10100)</vt:lpstr>
      <vt:lpstr>New Addressing Modes</vt:lpstr>
      <vt:lpstr>ByteFrost Instruction Decode</vt:lpstr>
      <vt:lpstr>New Addressing Mode Instructions</vt:lpstr>
      <vt:lpstr>(AR  GR) Instruction</vt:lpstr>
      <vt:lpstr>(Memory  GR) Instruction</vt:lpstr>
      <vt:lpstr>(Imm  AR) Instruction</vt:lpstr>
      <vt:lpstr>(GR  AR) Instruction</vt:lpstr>
      <vt:lpstr>(AR  AR) Instruction</vt:lpstr>
      <vt:lpstr>(GR  Memory) Instruction</vt:lpstr>
      <vt:lpstr>ARSelect</vt:lpstr>
      <vt:lpstr>ARSelect LUT</vt:lpstr>
      <vt:lpstr>AddressByteSelect</vt:lpstr>
      <vt:lpstr>(Data Bus  AR) Loading</vt:lpstr>
      <vt:lpstr>(Data Bus  AR) Loading (AR Data Bus Load Enable LUT)</vt:lpstr>
      <vt:lpstr>Micro-Instructions Control: Load Special Register (Immediate) (10100)</vt:lpstr>
      <vt:lpstr>138 -  3-to-8 Line Decoder </vt:lpstr>
      <vt:lpstr>161 - 4-Bit Binary Counter, Asynchronous Reset</vt:lpstr>
      <vt:lpstr>175 -  Quad D-Type Flip-Flop with Reset</vt:lpstr>
      <vt:lpstr>245 -  Octal D-Type Flip-Flop with Reset</vt:lpstr>
      <vt:lpstr>273 -  Octal D-Type Flip-Flop with Reset</vt:lpstr>
      <vt:lpstr>547 -  Octal 3−State Noninverting D Flip−Flop</vt:lpstr>
      <vt:lpstr>ByteFrost V1.0 – First Working Version</vt:lpstr>
      <vt:lpstr>Fetch State Machine Example</vt:lpstr>
      <vt:lpstr>Hardware</vt:lpstr>
      <vt:lpstr>Register File</vt:lpstr>
      <vt:lpstr>Registers Schematics</vt:lpstr>
      <vt:lpstr>Register Out (RO) Select</vt:lpstr>
      <vt:lpstr>Clock</vt:lpstr>
      <vt:lpstr>Clock Gating</vt:lpstr>
      <vt:lpstr>Micro Instructions EEPROMs</vt:lpstr>
      <vt:lpstr>Program Counter</vt:lpstr>
      <vt:lpstr>Fetch State Machine</vt:lpstr>
      <vt:lpstr>Fetch State Machine</vt:lpstr>
      <vt:lpstr>OpCode Decoder</vt:lpstr>
      <vt:lpstr>Output H Register to Data Bus</vt:lpstr>
      <vt:lpstr>PowerPoint Presentation</vt:lpstr>
      <vt:lpstr>Branch</vt:lpstr>
      <vt:lpstr>ALU OpCodes 2,3,7</vt:lpstr>
      <vt:lpstr>ALU: ADD Carry/SUB Carry</vt:lpstr>
      <vt:lpstr>SRAM (v1.0)</vt:lpstr>
      <vt:lpstr>Display</vt:lpstr>
      <vt:lpstr>Display Load</vt:lpstr>
      <vt:lpstr>Op Code  &amp; Micro Instruction</vt:lpstr>
      <vt:lpstr>Assembler Syntax</vt:lpstr>
      <vt:lpstr>Instruction set families</vt:lpstr>
      <vt:lpstr>Instruction set</vt:lpstr>
      <vt:lpstr>Micro-Instructions Control: NOP Instruction (00000)</vt:lpstr>
      <vt:lpstr>Micro-Instructions Control: BREAK (00001)</vt:lpstr>
      <vt:lpstr>ALU with changes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Gil Keidar</cp:lastModifiedBy>
  <cp:revision>1</cp:revision>
  <cp:lastPrinted>2025-01-11T05:05:40Z</cp:lastPrinted>
  <dcterms:created xsi:type="dcterms:W3CDTF">2022-02-06T02:47:09Z</dcterms:created>
  <dcterms:modified xsi:type="dcterms:W3CDTF">2025-06-16T22:14:13Z</dcterms:modified>
</cp:coreProperties>
</file>